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9.jpg" ContentType="image/jpeg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57" r:id="rId4"/>
    <p:sldId id="358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7" r:id="rId13"/>
    <p:sldId id="268" r:id="rId14"/>
    <p:sldId id="361" r:id="rId15"/>
    <p:sldId id="359" r:id="rId16"/>
    <p:sldId id="269" r:id="rId17"/>
    <p:sldId id="353" r:id="rId18"/>
    <p:sldId id="356" r:id="rId19"/>
    <p:sldId id="271" r:id="rId20"/>
    <p:sldId id="272" r:id="rId21"/>
    <p:sldId id="273" r:id="rId22"/>
    <p:sldId id="360" r:id="rId23"/>
    <p:sldId id="354" r:id="rId24"/>
    <p:sldId id="362" r:id="rId25"/>
  </p:sldIdLst>
  <p:sldSz cx="9144000" cy="6858000" type="screen4x3"/>
  <p:notesSz cx="9144000" cy="6858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9"/>
  </p:normalViewPr>
  <p:slideViewPr>
    <p:cSldViewPr>
      <p:cViewPr varScale="1">
        <p:scale>
          <a:sx n="114" d="100"/>
          <a:sy n="114" d="100"/>
        </p:scale>
        <p:origin x="1752" y="1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İhsan Pençe" userId="S::ihsanpence@mehmetakif.edu.tr::2188b72f-395e-4735-86c6-9b1407aec0e3" providerId="AD" clId="Web-{33DD7F85-156B-F0B8-1749-692A21F81A43}"/>
    <pc:docChg chg="addSld delSld modSld sldOrd">
      <pc:chgData name="İhsan Pençe" userId="S::ihsanpence@mehmetakif.edu.tr::2188b72f-395e-4735-86c6-9b1407aec0e3" providerId="AD" clId="Web-{33DD7F85-156B-F0B8-1749-692A21F81A43}" dt="2019-12-13T00:18:29.366" v="537"/>
      <pc:docMkLst>
        <pc:docMk/>
      </pc:docMkLst>
      <pc:sldChg chg="delSp modSp">
        <pc:chgData name="İhsan Pençe" userId="S::ihsanpence@mehmetakif.edu.tr::2188b72f-395e-4735-86c6-9b1407aec0e3" providerId="AD" clId="Web-{33DD7F85-156B-F0B8-1749-692A21F81A43}" dt="2019-12-12T22:23:49.568" v="456" actId="20577"/>
        <pc:sldMkLst>
          <pc:docMk/>
          <pc:sldMk cId="0" sldId="257"/>
        </pc:sldMkLst>
        <pc:spChg chg="mod">
          <ac:chgData name="İhsan Pençe" userId="S::ihsanpence@mehmetakif.edu.tr::2188b72f-395e-4735-86c6-9b1407aec0e3" providerId="AD" clId="Web-{33DD7F85-156B-F0B8-1749-692A21F81A43}" dt="2019-12-12T22:20:34.817" v="330" actId="1076"/>
          <ac:spMkLst>
            <pc:docMk/>
            <pc:sldMk cId="0" sldId="257"/>
            <ac:spMk id="6" creationId="{00000000-0000-0000-0000-000000000000}"/>
          </ac:spMkLst>
        </pc:spChg>
        <pc:spChg chg="mod">
          <ac:chgData name="İhsan Pençe" userId="S::ihsanpence@mehmetakif.edu.tr::2188b72f-395e-4735-86c6-9b1407aec0e3" providerId="AD" clId="Web-{33DD7F85-156B-F0B8-1749-692A21F81A43}" dt="2019-12-12T22:23:49.568" v="456" actId="20577"/>
          <ac:spMkLst>
            <pc:docMk/>
            <pc:sldMk cId="0" sldId="257"/>
            <ac:spMk id="13" creationId="{00000000-0000-0000-0000-000000000000}"/>
          </ac:spMkLst>
        </pc:spChg>
        <pc:spChg chg="del">
          <ac:chgData name="İhsan Pençe" userId="S::ihsanpence@mehmetakif.edu.tr::2188b72f-395e-4735-86c6-9b1407aec0e3" providerId="AD" clId="Web-{33DD7F85-156B-F0B8-1749-692A21F81A43}" dt="2019-12-12T22:20:52.864" v="335"/>
          <ac:spMkLst>
            <pc:docMk/>
            <pc:sldMk cId="0" sldId="257"/>
            <ac:spMk id="14" creationId="{00000000-0000-0000-0000-000000000000}"/>
          </ac:spMkLst>
        </pc:spChg>
        <pc:spChg chg="del">
          <ac:chgData name="İhsan Pençe" userId="S::ihsanpence@mehmetakif.edu.tr::2188b72f-395e-4735-86c6-9b1407aec0e3" providerId="AD" clId="Web-{33DD7F85-156B-F0B8-1749-692A21F81A43}" dt="2019-12-12T22:20:50.411" v="334"/>
          <ac:spMkLst>
            <pc:docMk/>
            <pc:sldMk cId="0" sldId="257"/>
            <ac:spMk id="15" creationId="{00000000-0000-0000-0000-000000000000}"/>
          </ac:spMkLst>
        </pc:spChg>
        <pc:spChg chg="del">
          <ac:chgData name="İhsan Pençe" userId="S::ihsanpence@mehmetakif.edu.tr::2188b72f-395e-4735-86c6-9b1407aec0e3" providerId="AD" clId="Web-{33DD7F85-156B-F0B8-1749-692A21F81A43}" dt="2019-12-12T22:20:23.754" v="328"/>
          <ac:spMkLst>
            <pc:docMk/>
            <pc:sldMk cId="0" sldId="257"/>
            <ac:spMk id="16" creationId="{00000000-0000-0000-0000-000000000000}"/>
          </ac:spMkLst>
        </pc:spChg>
        <pc:spChg chg="del">
          <ac:chgData name="İhsan Pençe" userId="S::ihsanpence@mehmetakif.edu.tr::2188b72f-395e-4735-86c6-9b1407aec0e3" providerId="AD" clId="Web-{33DD7F85-156B-F0B8-1749-692A21F81A43}" dt="2019-12-12T22:20:42.536" v="331"/>
          <ac:spMkLst>
            <pc:docMk/>
            <pc:sldMk cId="0" sldId="257"/>
            <ac:spMk id="17" creationId="{00000000-0000-0000-0000-000000000000}"/>
          </ac:spMkLst>
        </pc:spChg>
        <pc:spChg chg="del">
          <ac:chgData name="İhsan Pençe" userId="S::ihsanpence@mehmetakif.edu.tr::2188b72f-395e-4735-86c6-9b1407aec0e3" providerId="AD" clId="Web-{33DD7F85-156B-F0B8-1749-692A21F81A43}" dt="2019-12-12T22:20:45.130" v="332"/>
          <ac:spMkLst>
            <pc:docMk/>
            <pc:sldMk cId="0" sldId="257"/>
            <ac:spMk id="18" creationId="{00000000-0000-0000-0000-000000000000}"/>
          </ac:spMkLst>
        </pc:spChg>
        <pc:spChg chg="del">
          <ac:chgData name="İhsan Pençe" userId="S::ihsanpence@mehmetakif.edu.tr::2188b72f-395e-4735-86c6-9b1407aec0e3" providerId="AD" clId="Web-{33DD7F85-156B-F0B8-1749-692A21F81A43}" dt="2019-12-12T22:20:47.176" v="333"/>
          <ac:spMkLst>
            <pc:docMk/>
            <pc:sldMk cId="0" sldId="257"/>
            <ac:spMk id="19" creationId="{00000000-0000-0000-0000-000000000000}"/>
          </ac:spMkLst>
        </pc:spChg>
      </pc:sldChg>
      <pc:sldChg chg="del">
        <pc:chgData name="İhsan Pençe" userId="S::ihsanpence@mehmetakif.edu.tr::2188b72f-395e-4735-86c6-9b1407aec0e3" providerId="AD" clId="Web-{33DD7F85-156B-F0B8-1749-692A21F81A43}" dt="2019-12-12T22:58:12.761" v="481"/>
        <pc:sldMkLst>
          <pc:docMk/>
          <pc:sldMk cId="0" sldId="264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3:13.545" v="3"/>
        <pc:sldMkLst>
          <pc:docMk/>
          <pc:sldMk cId="0" sldId="265"/>
        </pc:sldMkLst>
      </pc:sldChg>
      <pc:sldChg chg="delSp modSp">
        <pc:chgData name="İhsan Pençe" userId="S::ihsanpence@mehmetakif.edu.tr::2188b72f-395e-4735-86c6-9b1407aec0e3" providerId="AD" clId="Web-{33DD7F85-156B-F0B8-1749-692A21F81A43}" dt="2019-12-12T21:16:31.473" v="261" actId="20577"/>
        <pc:sldMkLst>
          <pc:docMk/>
          <pc:sldMk cId="0" sldId="269"/>
        </pc:sldMkLst>
        <pc:spChg chg="mod">
          <ac:chgData name="İhsan Pençe" userId="S::ihsanpence@mehmetakif.edu.tr::2188b72f-395e-4735-86c6-9b1407aec0e3" providerId="AD" clId="Web-{33DD7F85-156B-F0B8-1749-692A21F81A43}" dt="2019-12-12T21:16:31.473" v="261" actId="20577"/>
          <ac:spMkLst>
            <pc:docMk/>
            <pc:sldMk cId="0" sldId="269"/>
            <ac:spMk id="13" creationId="{00000000-0000-0000-0000-000000000000}"/>
          </ac:spMkLst>
        </pc:spChg>
        <pc:spChg chg="del">
          <ac:chgData name="İhsan Pençe" userId="S::ihsanpence@mehmetakif.edu.tr::2188b72f-395e-4735-86c6-9b1407aec0e3" providerId="AD" clId="Web-{33DD7F85-156B-F0B8-1749-692A21F81A43}" dt="2019-12-12T21:14:36.036" v="190"/>
          <ac:spMkLst>
            <pc:docMk/>
            <pc:sldMk cId="0" sldId="269"/>
            <ac:spMk id="14" creationId="{00000000-0000-0000-0000-000000000000}"/>
          </ac:spMkLst>
        </pc:spChg>
        <pc:spChg chg="del mod">
          <ac:chgData name="İhsan Pençe" userId="S::ihsanpence@mehmetakif.edu.tr::2188b72f-395e-4735-86c6-9b1407aec0e3" providerId="AD" clId="Web-{33DD7F85-156B-F0B8-1749-692A21F81A43}" dt="2019-12-12T21:14:32.270" v="189"/>
          <ac:spMkLst>
            <pc:docMk/>
            <pc:sldMk cId="0" sldId="269"/>
            <ac:spMk id="15" creationId="{00000000-0000-0000-0000-000000000000}"/>
          </ac:spMkLst>
        </pc:spChg>
        <pc:spChg chg="del">
          <ac:chgData name="İhsan Pençe" userId="S::ihsanpence@mehmetakif.edu.tr::2188b72f-395e-4735-86c6-9b1407aec0e3" providerId="AD" clId="Web-{33DD7F85-156B-F0B8-1749-692A21F81A43}" dt="2019-12-12T21:14:39.723" v="191"/>
          <ac:spMkLst>
            <pc:docMk/>
            <pc:sldMk cId="0" sldId="269"/>
            <ac:spMk id="16" creationId="{00000000-0000-0000-0000-000000000000}"/>
          </ac:spMkLst>
        </pc:spChg>
      </pc:sldChg>
      <pc:sldChg chg="del">
        <pc:chgData name="İhsan Pençe" userId="S::ihsanpence@mehmetakif.edu.tr::2188b72f-395e-4735-86c6-9b1407aec0e3" providerId="AD" clId="Web-{33DD7F85-156B-F0B8-1749-692A21F81A43}" dt="2019-12-12T21:58:43.090" v="326"/>
        <pc:sldMkLst>
          <pc:docMk/>
          <pc:sldMk cId="0" sldId="270"/>
        </pc:sldMkLst>
      </pc:sldChg>
      <pc:sldChg chg="modSp">
        <pc:chgData name="İhsan Pençe" userId="S::ihsanpence@mehmetakif.edu.tr::2188b72f-395e-4735-86c6-9b1407aec0e3" providerId="AD" clId="Web-{33DD7F85-156B-F0B8-1749-692A21F81A43}" dt="2019-12-12T21:49:07.309" v="303"/>
        <pc:sldMkLst>
          <pc:docMk/>
          <pc:sldMk cId="0" sldId="271"/>
        </pc:sldMkLst>
        <pc:graphicFrameChg chg="mod modGraphic">
          <ac:chgData name="İhsan Pençe" userId="S::ihsanpence@mehmetakif.edu.tr::2188b72f-395e-4735-86c6-9b1407aec0e3" providerId="AD" clId="Web-{33DD7F85-156B-F0B8-1749-692A21F81A43}" dt="2019-12-12T21:49:07.309" v="303"/>
          <ac:graphicFrameMkLst>
            <pc:docMk/>
            <pc:sldMk cId="0" sldId="271"/>
            <ac:graphicFrameMk id="15" creationId="{00000000-0000-0000-0000-000000000000}"/>
          </ac:graphicFrameMkLst>
        </pc:graphicFrameChg>
      </pc:sldChg>
      <pc:sldChg chg="delSp modSp">
        <pc:chgData name="İhsan Pençe" userId="S::ihsanpence@mehmetakif.edu.tr::2188b72f-395e-4735-86c6-9b1407aec0e3" providerId="AD" clId="Web-{33DD7F85-156B-F0B8-1749-692A21F81A43}" dt="2019-12-12T21:55:40.027" v="323" actId="20577"/>
        <pc:sldMkLst>
          <pc:docMk/>
          <pc:sldMk cId="0" sldId="272"/>
        </pc:sldMkLst>
        <pc:spChg chg="del">
          <ac:chgData name="İhsan Pençe" userId="S::ihsanpence@mehmetakif.edu.tr::2188b72f-395e-4735-86c6-9b1407aec0e3" providerId="AD" clId="Web-{33DD7F85-156B-F0B8-1749-692A21F81A43}" dt="2019-12-12T21:54:58.731" v="304"/>
          <ac:spMkLst>
            <pc:docMk/>
            <pc:sldMk cId="0" sldId="272"/>
            <ac:spMk id="13" creationId="{00000000-0000-0000-0000-000000000000}"/>
          </ac:spMkLst>
        </pc:spChg>
        <pc:spChg chg="del">
          <ac:chgData name="İhsan Pençe" userId="S::ihsanpence@mehmetakif.edu.tr::2188b72f-395e-4735-86c6-9b1407aec0e3" providerId="AD" clId="Web-{33DD7F85-156B-F0B8-1749-692A21F81A43}" dt="2019-12-12T21:55:19.324" v="308"/>
          <ac:spMkLst>
            <pc:docMk/>
            <pc:sldMk cId="0" sldId="272"/>
            <ac:spMk id="14" creationId="{00000000-0000-0000-0000-000000000000}"/>
          </ac:spMkLst>
        </pc:spChg>
        <pc:spChg chg="mod">
          <ac:chgData name="İhsan Pençe" userId="S::ihsanpence@mehmetakif.edu.tr::2188b72f-395e-4735-86c6-9b1407aec0e3" providerId="AD" clId="Web-{33DD7F85-156B-F0B8-1749-692A21F81A43}" dt="2019-12-12T21:55:40.027" v="323" actId="20577"/>
          <ac:spMkLst>
            <pc:docMk/>
            <pc:sldMk cId="0" sldId="272"/>
            <ac:spMk id="18" creationId="{00000000-0000-0000-0000-000000000000}"/>
          </ac:spMkLst>
        </pc:spChg>
        <pc:spChg chg="mod">
          <ac:chgData name="İhsan Pençe" userId="S::ihsanpence@mehmetakif.edu.tr::2188b72f-395e-4735-86c6-9b1407aec0e3" providerId="AD" clId="Web-{33DD7F85-156B-F0B8-1749-692A21F81A43}" dt="2019-12-12T21:55:09.168" v="305" actId="20577"/>
          <ac:spMkLst>
            <pc:docMk/>
            <pc:sldMk cId="0" sldId="272"/>
            <ac:spMk id="19" creationId="{00000000-0000-0000-0000-000000000000}"/>
          </ac:spMkLst>
        </pc:spChg>
      </pc:sldChg>
      <pc:sldChg chg="del">
        <pc:chgData name="İhsan Pençe" userId="S::ihsanpence@mehmetakif.edu.tr::2188b72f-395e-4735-86c6-9b1407aec0e3" providerId="AD" clId="Web-{33DD7F85-156B-F0B8-1749-692A21F81A43}" dt="2019-12-12T23:27:02.654" v="505"/>
        <pc:sldMkLst>
          <pc:docMk/>
          <pc:sldMk cId="0" sldId="274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5:17.529" v="4"/>
        <pc:sldMkLst>
          <pc:docMk/>
          <pc:sldMk cId="0" sldId="275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5:19.060" v="5"/>
        <pc:sldMkLst>
          <pc:docMk/>
          <pc:sldMk cId="0" sldId="276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5:19.544" v="6"/>
        <pc:sldMkLst>
          <pc:docMk/>
          <pc:sldMk cId="0" sldId="277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5:20.623" v="7"/>
        <pc:sldMkLst>
          <pc:docMk/>
          <pc:sldMk cId="0" sldId="278"/>
        </pc:sldMkLst>
      </pc:sldChg>
      <pc:sldChg chg="del">
        <pc:chgData name="İhsan Pençe" userId="S::ihsanpence@mehmetakif.edu.tr::2188b72f-395e-4735-86c6-9b1407aec0e3" providerId="AD" clId="Web-{33DD7F85-156B-F0B8-1749-692A21F81A43}" dt="2019-12-12T20:19:12.527" v="63"/>
        <pc:sldMkLst>
          <pc:docMk/>
          <pc:sldMk cId="0" sldId="280"/>
        </pc:sldMkLst>
      </pc:sldChg>
      <pc:sldChg chg="del">
        <pc:chgData name="İhsan Pençe" userId="S::ihsanpence@mehmetakif.edu.tr::2188b72f-395e-4735-86c6-9b1407aec0e3" providerId="AD" clId="Web-{33DD7F85-156B-F0B8-1749-692A21F81A43}" dt="2019-12-12T20:19:13.761" v="64"/>
        <pc:sldMkLst>
          <pc:docMk/>
          <pc:sldMk cId="0" sldId="281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5:53.388" v="8"/>
        <pc:sldMkLst>
          <pc:docMk/>
          <pc:sldMk cId="0" sldId="282"/>
        </pc:sldMkLst>
      </pc:sldChg>
      <pc:sldChg chg="del ord">
        <pc:chgData name="İhsan Pençe" userId="S::ihsanpence@mehmetakif.edu.tr::2188b72f-395e-4735-86c6-9b1407aec0e3" providerId="AD" clId="Web-{33DD7F85-156B-F0B8-1749-692A21F81A43}" dt="2019-12-12T23:39:29.473" v="516"/>
        <pc:sldMkLst>
          <pc:docMk/>
          <pc:sldMk cId="0" sldId="283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8:44.278" v="9"/>
        <pc:sldMkLst>
          <pc:docMk/>
          <pc:sldMk cId="0" sldId="285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8:46.059" v="10"/>
        <pc:sldMkLst>
          <pc:docMk/>
          <pc:sldMk cId="0" sldId="286"/>
        </pc:sldMkLst>
      </pc:sldChg>
      <pc:sldChg chg="del">
        <pc:chgData name="İhsan Pençe" userId="S::ihsanpence@mehmetakif.edu.tr::2188b72f-395e-4735-86c6-9b1407aec0e3" providerId="AD" clId="Web-{33DD7F85-156B-F0B8-1749-692A21F81A43}" dt="2019-12-12T23:29:14.718" v="510"/>
        <pc:sldMkLst>
          <pc:docMk/>
          <pc:sldMk cId="0" sldId="287"/>
        </pc:sldMkLst>
      </pc:sldChg>
      <pc:sldChg chg="ord">
        <pc:chgData name="İhsan Pençe" userId="S::ihsanpence@mehmetakif.edu.tr::2188b72f-395e-4735-86c6-9b1407aec0e3" providerId="AD" clId="Web-{33DD7F85-156B-F0B8-1749-692A21F81A43}" dt="2019-12-12T23:40:16.771" v="518"/>
        <pc:sldMkLst>
          <pc:docMk/>
          <pc:sldMk cId="0" sldId="289"/>
        </pc:sldMkLst>
      </pc:sldChg>
      <pc:sldChg chg="del">
        <pc:chgData name="İhsan Pençe" userId="S::ihsanpence@mehmetakif.edu.tr::2188b72f-395e-4735-86c6-9b1407aec0e3" providerId="AD" clId="Web-{33DD7F85-156B-F0B8-1749-692A21F81A43}" dt="2019-12-12T23:53:24.805" v="525"/>
        <pc:sldMkLst>
          <pc:docMk/>
          <pc:sldMk cId="0" sldId="290"/>
        </pc:sldMkLst>
      </pc:sldChg>
      <pc:sldChg chg="del">
        <pc:chgData name="İhsan Pençe" userId="S::ihsanpence@mehmetakif.edu.tr::2188b72f-395e-4735-86c6-9b1407aec0e3" providerId="AD" clId="Web-{33DD7F85-156B-F0B8-1749-692A21F81A43}" dt="2019-12-12T23:53:50.586" v="526"/>
        <pc:sldMkLst>
          <pc:docMk/>
          <pc:sldMk cId="0" sldId="292"/>
        </pc:sldMkLst>
      </pc:sldChg>
      <pc:sldChg chg="modSp">
        <pc:chgData name="İhsan Pençe" userId="S::ihsanpence@mehmetakif.edu.tr::2188b72f-395e-4735-86c6-9b1407aec0e3" providerId="AD" clId="Web-{33DD7F85-156B-F0B8-1749-692A21F81A43}" dt="2019-12-12T20:39:27.260" v="157" actId="20577"/>
        <pc:sldMkLst>
          <pc:docMk/>
          <pc:sldMk cId="0" sldId="293"/>
        </pc:sldMkLst>
        <pc:spChg chg="mod">
          <ac:chgData name="İhsan Pençe" userId="S::ihsanpence@mehmetakif.edu.tr::2188b72f-395e-4735-86c6-9b1407aec0e3" providerId="AD" clId="Web-{33DD7F85-156B-F0B8-1749-692A21F81A43}" dt="2019-12-12T20:39:27.260" v="157" actId="20577"/>
          <ac:spMkLst>
            <pc:docMk/>
            <pc:sldMk cId="0" sldId="293"/>
            <ac:spMk id="13" creationId="{00000000-0000-0000-0000-000000000000}"/>
          </ac:spMkLst>
        </pc:spChg>
      </pc:sldChg>
      <pc:sldChg chg="del">
        <pc:chgData name="İhsan Pençe" userId="S::ihsanpence@mehmetakif.edu.tr::2188b72f-395e-4735-86c6-9b1407aec0e3" providerId="AD" clId="Web-{33DD7F85-156B-F0B8-1749-692A21F81A43}" dt="2019-12-12T19:59:18.231" v="11"/>
        <pc:sldMkLst>
          <pc:docMk/>
          <pc:sldMk cId="0" sldId="297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9:19.075" v="12"/>
        <pc:sldMkLst>
          <pc:docMk/>
          <pc:sldMk cId="0" sldId="298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9:20.950" v="13"/>
        <pc:sldMkLst>
          <pc:docMk/>
          <pc:sldMk cId="0" sldId="299"/>
        </pc:sldMkLst>
      </pc:sldChg>
      <pc:sldChg chg="del">
        <pc:chgData name="İhsan Pençe" userId="S::ihsanpence@mehmetakif.edu.tr::2188b72f-395e-4735-86c6-9b1407aec0e3" providerId="AD" clId="Web-{33DD7F85-156B-F0B8-1749-692A21F81A43}" dt="2019-12-12T19:59:23.075" v="14"/>
        <pc:sldMkLst>
          <pc:docMk/>
          <pc:sldMk cId="0" sldId="300"/>
        </pc:sldMkLst>
      </pc:sldChg>
      <pc:sldChg chg="modSp del">
        <pc:chgData name="İhsan Pençe" userId="S::ihsanpence@mehmetakif.edu.tr::2188b72f-395e-4735-86c6-9b1407aec0e3" providerId="AD" clId="Web-{33DD7F85-156B-F0B8-1749-692A21F81A43}" dt="2019-12-13T00:12:38.098" v="529"/>
        <pc:sldMkLst>
          <pc:docMk/>
          <pc:sldMk cId="0" sldId="301"/>
        </pc:sldMkLst>
        <pc:spChg chg="mod">
          <ac:chgData name="İhsan Pençe" userId="S::ihsanpence@mehmetakif.edu.tr::2188b72f-395e-4735-86c6-9b1407aec0e3" providerId="AD" clId="Web-{33DD7F85-156B-F0B8-1749-692A21F81A43}" dt="2019-12-12T19:59:34.606" v="15" actId="1076"/>
          <ac:spMkLst>
            <pc:docMk/>
            <pc:sldMk cId="0" sldId="301"/>
            <ac:spMk id="12" creationId="{00000000-0000-0000-0000-000000000000}"/>
          </ac:spMkLst>
        </pc:spChg>
      </pc:sldChg>
      <pc:sldChg chg="del">
        <pc:chgData name="İhsan Pençe" userId="S::ihsanpence@mehmetakif.edu.tr::2188b72f-395e-4735-86c6-9b1407aec0e3" providerId="AD" clId="Web-{33DD7F85-156B-F0B8-1749-692A21F81A43}" dt="2019-12-12T20:02:03.371" v="16"/>
        <pc:sldMkLst>
          <pc:docMk/>
          <pc:sldMk cId="0" sldId="303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05.261" v="17"/>
        <pc:sldMkLst>
          <pc:docMk/>
          <pc:sldMk cId="0" sldId="304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06.746" v="18"/>
        <pc:sldMkLst>
          <pc:docMk/>
          <pc:sldMk cId="0" sldId="305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08.449" v="19"/>
        <pc:sldMkLst>
          <pc:docMk/>
          <pc:sldMk cId="0" sldId="306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09.324" v="20"/>
        <pc:sldMkLst>
          <pc:docMk/>
          <pc:sldMk cId="0" sldId="307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10.683" v="21"/>
        <pc:sldMkLst>
          <pc:docMk/>
          <pc:sldMk cId="0" sldId="308"/>
        </pc:sldMkLst>
      </pc:sldChg>
      <pc:sldChg chg="del">
        <pc:chgData name="İhsan Pençe" userId="S::ihsanpence@mehmetakif.edu.tr::2188b72f-395e-4735-86c6-9b1407aec0e3" providerId="AD" clId="Web-{33DD7F85-156B-F0B8-1749-692A21F81A43}" dt="2019-12-13T00:18:24.772" v="535"/>
        <pc:sldMkLst>
          <pc:docMk/>
          <pc:sldMk cId="0" sldId="309"/>
        </pc:sldMkLst>
      </pc:sldChg>
      <pc:sldChg chg="del">
        <pc:chgData name="İhsan Pençe" userId="S::ihsanpence@mehmetakif.edu.tr::2188b72f-395e-4735-86c6-9b1407aec0e3" providerId="AD" clId="Web-{33DD7F85-156B-F0B8-1749-692A21F81A43}" dt="2019-12-13T00:18:27.085" v="536"/>
        <pc:sldMkLst>
          <pc:docMk/>
          <pc:sldMk cId="0" sldId="310"/>
        </pc:sldMkLst>
      </pc:sldChg>
      <pc:sldChg chg="del">
        <pc:chgData name="İhsan Pençe" userId="S::ihsanpence@mehmetakif.edu.tr::2188b72f-395e-4735-86c6-9b1407aec0e3" providerId="AD" clId="Web-{33DD7F85-156B-F0B8-1749-692A21F81A43}" dt="2019-12-13T00:18:29.366" v="537"/>
        <pc:sldMkLst>
          <pc:docMk/>
          <pc:sldMk cId="0" sldId="311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36.074" v="22"/>
        <pc:sldMkLst>
          <pc:docMk/>
          <pc:sldMk cId="0" sldId="312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37.761" v="23"/>
        <pc:sldMkLst>
          <pc:docMk/>
          <pc:sldMk cId="0" sldId="313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39.199" v="24"/>
        <pc:sldMkLst>
          <pc:docMk/>
          <pc:sldMk cId="0" sldId="314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39.542" v="25"/>
        <pc:sldMkLst>
          <pc:docMk/>
          <pc:sldMk cId="0" sldId="315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0.324" v="26"/>
        <pc:sldMkLst>
          <pc:docMk/>
          <pc:sldMk cId="0" sldId="316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0.964" v="27"/>
        <pc:sldMkLst>
          <pc:docMk/>
          <pc:sldMk cId="0" sldId="317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2.058" v="28"/>
        <pc:sldMkLst>
          <pc:docMk/>
          <pc:sldMk cId="0" sldId="318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2.386" v="29"/>
        <pc:sldMkLst>
          <pc:docMk/>
          <pc:sldMk cId="0" sldId="319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2.995" v="30"/>
        <pc:sldMkLst>
          <pc:docMk/>
          <pc:sldMk cId="0" sldId="320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3.589" v="31"/>
        <pc:sldMkLst>
          <pc:docMk/>
          <pc:sldMk cId="0" sldId="321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4.042" v="32"/>
        <pc:sldMkLst>
          <pc:docMk/>
          <pc:sldMk cId="0" sldId="322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5.308" v="33"/>
        <pc:sldMkLst>
          <pc:docMk/>
          <pc:sldMk cId="0" sldId="323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5.855" v="34"/>
        <pc:sldMkLst>
          <pc:docMk/>
          <pc:sldMk cId="0" sldId="324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6.245" v="35"/>
        <pc:sldMkLst>
          <pc:docMk/>
          <pc:sldMk cId="0" sldId="325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7.574" v="36"/>
        <pc:sldMkLst>
          <pc:docMk/>
          <pc:sldMk cId="0" sldId="326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8.495" v="37"/>
        <pc:sldMkLst>
          <pc:docMk/>
          <pc:sldMk cId="0" sldId="327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8.933" v="38"/>
        <pc:sldMkLst>
          <pc:docMk/>
          <pc:sldMk cId="0" sldId="328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8.949" v="39"/>
        <pc:sldMkLst>
          <pc:docMk/>
          <pc:sldMk cId="0" sldId="329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49.558" v="40"/>
        <pc:sldMkLst>
          <pc:docMk/>
          <pc:sldMk cId="0" sldId="330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0.402" v="41"/>
        <pc:sldMkLst>
          <pc:docMk/>
          <pc:sldMk cId="0" sldId="331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1.933" v="42"/>
        <pc:sldMkLst>
          <pc:docMk/>
          <pc:sldMk cId="0" sldId="332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3.120" v="43"/>
        <pc:sldMkLst>
          <pc:docMk/>
          <pc:sldMk cId="0" sldId="333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4.402" v="44"/>
        <pc:sldMkLst>
          <pc:docMk/>
          <pc:sldMk cId="0" sldId="334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4.636" v="45"/>
        <pc:sldMkLst>
          <pc:docMk/>
          <pc:sldMk cId="0" sldId="335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5.402" v="46"/>
        <pc:sldMkLst>
          <pc:docMk/>
          <pc:sldMk cId="0" sldId="336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6.917" v="47"/>
        <pc:sldMkLst>
          <pc:docMk/>
          <pc:sldMk cId="0" sldId="337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7.167" v="48"/>
        <pc:sldMkLst>
          <pc:docMk/>
          <pc:sldMk cId="0" sldId="338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7.965" v="49"/>
        <pc:sldMkLst>
          <pc:docMk/>
          <pc:sldMk cId="0" sldId="339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2:58.964" v="50"/>
        <pc:sldMkLst>
          <pc:docMk/>
          <pc:sldMk cId="0" sldId="340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3:00.167" v="51"/>
        <pc:sldMkLst>
          <pc:docMk/>
          <pc:sldMk cId="0" sldId="341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3:02.261" v="52"/>
        <pc:sldMkLst>
          <pc:docMk/>
          <pc:sldMk cId="0" sldId="342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3:04.073" v="53"/>
        <pc:sldMkLst>
          <pc:docMk/>
          <pc:sldMk cId="0" sldId="343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3:05.886" v="54"/>
        <pc:sldMkLst>
          <pc:docMk/>
          <pc:sldMk cId="0" sldId="344"/>
        </pc:sldMkLst>
      </pc:sldChg>
      <pc:sldChg chg="del">
        <pc:chgData name="İhsan Pençe" userId="S::ihsanpence@mehmetakif.edu.tr::2188b72f-395e-4735-86c6-9b1407aec0e3" providerId="AD" clId="Web-{33DD7F85-156B-F0B8-1749-692A21F81A43}" dt="2019-12-12T20:03:07.777" v="55"/>
        <pc:sldMkLst>
          <pc:docMk/>
          <pc:sldMk cId="0" sldId="345"/>
        </pc:sldMkLst>
      </pc:sldChg>
      <pc:sldChg chg="delSp modSp del">
        <pc:chgData name="İhsan Pençe" userId="S::ihsanpence@mehmetakif.edu.tr::2188b72f-395e-4735-86c6-9b1407aec0e3" providerId="AD" clId="Web-{33DD7F85-156B-F0B8-1749-692A21F81A43}" dt="2019-12-12T22:58:08.355" v="480"/>
        <pc:sldMkLst>
          <pc:docMk/>
          <pc:sldMk cId="217624457" sldId="347"/>
        </pc:sldMkLst>
        <pc:spChg chg="mod">
          <ac:chgData name="İhsan Pençe" userId="S::ihsanpence@mehmetakif.edu.tr::2188b72f-395e-4735-86c6-9b1407aec0e3" providerId="AD" clId="Web-{33DD7F85-156B-F0B8-1749-692A21F81A43}" dt="2019-12-12T22:58:02.449" v="479" actId="1076"/>
          <ac:spMkLst>
            <pc:docMk/>
            <pc:sldMk cId="217624457" sldId="347"/>
            <ac:spMk id="3" creationId="{12454BE5-2A15-415D-8B01-B2D184E27524}"/>
          </ac:spMkLst>
        </pc:spChg>
        <pc:picChg chg="del">
          <ac:chgData name="İhsan Pençe" userId="S::ihsanpence@mehmetakif.edu.tr::2188b72f-395e-4735-86c6-9b1407aec0e3" providerId="AD" clId="Web-{33DD7F85-156B-F0B8-1749-692A21F81A43}" dt="2019-12-12T22:57:52.980" v="474"/>
          <ac:picMkLst>
            <pc:docMk/>
            <pc:sldMk cId="217624457" sldId="347"/>
            <ac:picMk id="4" creationId="{17A0333F-4D3E-4456-BE03-2EA6EF93EBD9}"/>
          </ac:picMkLst>
        </pc:picChg>
      </pc:sldChg>
      <pc:sldChg chg="modSp">
        <pc:chgData name="İhsan Pençe" userId="S::ihsanpence@mehmetakif.edu.tr::2188b72f-395e-4735-86c6-9b1407aec0e3" providerId="AD" clId="Web-{33DD7F85-156B-F0B8-1749-692A21F81A43}" dt="2019-12-12T23:28:21.156" v="508" actId="1076"/>
        <pc:sldMkLst>
          <pc:docMk/>
          <pc:sldMk cId="977267740" sldId="348"/>
        </pc:sldMkLst>
        <pc:picChg chg="mod modCrop">
          <ac:chgData name="İhsan Pençe" userId="S::ihsanpence@mehmetakif.edu.tr::2188b72f-395e-4735-86c6-9b1407aec0e3" providerId="AD" clId="Web-{33DD7F85-156B-F0B8-1749-692A21F81A43}" dt="2019-12-12T23:28:21.156" v="508" actId="1076"/>
          <ac:picMkLst>
            <pc:docMk/>
            <pc:sldMk cId="977267740" sldId="348"/>
            <ac:picMk id="4" creationId="{C679FE4E-5DC2-4FC5-8F35-19F8EB36D814}"/>
          </ac:picMkLst>
        </pc:picChg>
      </pc:sldChg>
      <pc:sldChg chg="addSp modSp new">
        <pc:chgData name="İhsan Pençe" userId="S::ihsanpence@mehmetakif.edu.tr::2188b72f-395e-4735-86c6-9b1407aec0e3" providerId="AD" clId="Web-{33DD7F85-156B-F0B8-1749-692A21F81A43}" dt="2019-12-12T20:34:22.042" v="76" actId="1076"/>
        <pc:sldMkLst>
          <pc:docMk/>
          <pc:sldMk cId="3850152116" sldId="349"/>
        </pc:sldMkLst>
        <pc:picChg chg="add mod">
          <ac:chgData name="İhsan Pençe" userId="S::ihsanpence@mehmetakif.edu.tr::2188b72f-395e-4735-86c6-9b1407aec0e3" providerId="AD" clId="Web-{33DD7F85-156B-F0B8-1749-692A21F81A43}" dt="2019-12-12T20:34:22.042" v="76" actId="1076"/>
          <ac:picMkLst>
            <pc:docMk/>
            <pc:sldMk cId="3850152116" sldId="349"/>
            <ac:picMk id="4" creationId="{B9D5F0EA-CB39-4221-A2D3-42C2302821D2}"/>
          </ac:picMkLst>
        </pc:picChg>
      </pc:sldChg>
      <pc:sldChg chg="del ord">
        <pc:chgData name="İhsan Pençe" userId="S::ihsanpence@mehmetakif.edu.tr::2188b72f-395e-4735-86c6-9b1407aec0e3" providerId="AD" clId="Web-{33DD7F85-156B-F0B8-1749-692A21F81A43}" dt="2019-12-12T23:53:22.742" v="524"/>
        <pc:sldMkLst>
          <pc:docMk/>
          <pc:sldMk cId="1771284409" sldId="350"/>
        </pc:sldMkLst>
        <pc:picChg chg="add mod">
          <ac:chgData name="İhsan Pençe" userId="S::ihsanpence@mehmetakif.edu.tr::2188b72f-395e-4735-86c6-9b1407aec0e3" providerId="AD" clId="Web-{33DD7F85-156B-F0B8-1749-692A21F81A43}" dt="2019-12-12T20:36:51.620" v="81" actId="1076"/>
          <ac:picMkLst>
            <pc:docMk/>
            <pc:sldMk cId="1771284409" sldId="350"/>
            <ac:picMk id="4" creationId="{ABBD2DDE-8D4E-40EA-8D1F-F4F09C524B23}"/>
          </ac:picMkLst>
        </pc:picChg>
      </pc:sldChg>
      <pc:sldChg chg="addSp modSp new">
        <pc:chgData name="İhsan Pençe" userId="S::ihsanpence@mehmetakif.edu.tr::2188b72f-395e-4735-86c6-9b1407aec0e3" providerId="AD" clId="Web-{33DD7F85-156B-F0B8-1749-692A21F81A43}" dt="2019-12-12T20:50:04.928" v="164" actId="1076"/>
        <pc:sldMkLst>
          <pc:docMk/>
          <pc:sldMk cId="3040186358" sldId="351"/>
        </pc:sldMkLst>
        <pc:picChg chg="add mod">
          <ac:chgData name="İhsan Pençe" userId="S::ihsanpence@mehmetakif.edu.tr::2188b72f-395e-4735-86c6-9b1407aec0e3" providerId="AD" clId="Web-{33DD7F85-156B-F0B8-1749-692A21F81A43}" dt="2019-12-12T20:50:04.928" v="164" actId="1076"/>
          <ac:picMkLst>
            <pc:docMk/>
            <pc:sldMk cId="3040186358" sldId="351"/>
            <ac:picMk id="4" creationId="{B3F9515C-6969-42E6-BEB7-97A5B4B202CB}"/>
          </ac:picMkLst>
        </pc:picChg>
      </pc:sldChg>
      <pc:sldChg chg="addSp modSp new ord">
        <pc:chgData name="İhsan Pençe" userId="S::ihsanpence@mehmetakif.edu.tr::2188b72f-395e-4735-86c6-9b1407aec0e3" providerId="AD" clId="Web-{33DD7F85-156B-F0B8-1749-692A21F81A43}" dt="2019-12-12T21:11:16.474" v="170" actId="1076"/>
        <pc:sldMkLst>
          <pc:docMk/>
          <pc:sldMk cId="1813513492" sldId="352"/>
        </pc:sldMkLst>
        <pc:picChg chg="add mod">
          <ac:chgData name="İhsan Pençe" userId="S::ihsanpence@mehmetakif.edu.tr::2188b72f-395e-4735-86c6-9b1407aec0e3" providerId="AD" clId="Web-{33DD7F85-156B-F0B8-1749-692A21F81A43}" dt="2019-12-12T21:11:16.474" v="170" actId="1076"/>
          <ac:picMkLst>
            <pc:docMk/>
            <pc:sldMk cId="1813513492" sldId="352"/>
            <ac:picMk id="4" creationId="{64D26B21-2285-4C36-B76B-1A8D7C5C30E2}"/>
          </ac:picMkLst>
        </pc:picChg>
      </pc:sldChg>
      <pc:sldChg chg="modSp add replId">
        <pc:chgData name="İhsan Pençe" userId="S::ihsanpence@mehmetakif.edu.tr::2188b72f-395e-4735-86c6-9b1407aec0e3" providerId="AD" clId="Web-{33DD7F85-156B-F0B8-1749-692A21F81A43}" dt="2019-12-12T21:14:05.676" v="184" actId="20577"/>
        <pc:sldMkLst>
          <pc:docMk/>
          <pc:sldMk cId="1964870619" sldId="353"/>
        </pc:sldMkLst>
        <pc:spChg chg="mod">
          <ac:chgData name="İhsan Pençe" userId="S::ihsanpence@mehmetakif.edu.tr::2188b72f-395e-4735-86c6-9b1407aec0e3" providerId="AD" clId="Web-{33DD7F85-156B-F0B8-1749-692A21F81A43}" dt="2019-12-12T21:14:05.676" v="184" actId="20577"/>
          <ac:spMkLst>
            <pc:docMk/>
            <pc:sldMk cId="1964870619" sldId="353"/>
            <ac:spMk id="12" creationId="{00000000-0000-0000-0000-000000000000}"/>
          </ac:spMkLst>
        </pc:spChg>
      </pc:sldChg>
      <pc:sldChg chg="addSp modSp new">
        <pc:chgData name="İhsan Pençe" userId="S::ihsanpence@mehmetakif.edu.tr::2188b72f-395e-4735-86c6-9b1407aec0e3" providerId="AD" clId="Web-{33DD7F85-156B-F0B8-1749-692A21F81A43}" dt="2019-12-12T21:20:32.284" v="268" actId="1076"/>
        <pc:sldMkLst>
          <pc:docMk/>
          <pc:sldMk cId="4012471581" sldId="354"/>
        </pc:sldMkLst>
        <pc:picChg chg="add mod">
          <ac:chgData name="İhsan Pençe" userId="S::ihsanpence@mehmetakif.edu.tr::2188b72f-395e-4735-86c6-9b1407aec0e3" providerId="AD" clId="Web-{33DD7F85-156B-F0B8-1749-692A21F81A43}" dt="2019-12-12T21:20:32.284" v="268" actId="1076"/>
          <ac:picMkLst>
            <pc:docMk/>
            <pc:sldMk cId="4012471581" sldId="354"/>
            <ac:picMk id="4" creationId="{8F89B042-0C78-4D34-BE7C-9783D76D806D}"/>
          </ac:picMkLst>
        </pc:picChg>
        <pc:picChg chg="add del mod">
          <ac:chgData name="İhsan Pençe" userId="S::ihsanpence@mehmetakif.edu.tr::2188b72f-395e-4735-86c6-9b1407aec0e3" providerId="AD" clId="Web-{33DD7F85-156B-F0B8-1749-692A21F81A43}" dt="2019-12-12T23:22:18.025" v="498"/>
          <ac:picMkLst>
            <pc:docMk/>
            <pc:sldMk cId="4012471581" sldId="354"/>
            <ac:picMk id="5" creationId="{8D80163C-3639-45AB-BD11-36E2AC4BAF13}"/>
          </ac:picMkLst>
        </pc:picChg>
        <pc:picChg chg="add del mod">
          <ac:chgData name="İhsan Pençe" userId="S::ihsanpence@mehmetakif.edu.tr::2188b72f-395e-4735-86c6-9b1407aec0e3" providerId="AD" clId="Web-{33DD7F85-156B-F0B8-1749-692A21F81A43}" dt="2019-12-12T23:24:03.307" v="500"/>
          <ac:picMkLst>
            <pc:docMk/>
            <pc:sldMk cId="4012471581" sldId="354"/>
            <ac:picMk id="7" creationId="{50B51372-F30A-479E-BCBE-B40400806725}"/>
          </ac:picMkLst>
        </pc:picChg>
        <pc:picChg chg="add mod">
          <ac:chgData name="İhsan Pençe" userId="S::ihsanpence@mehmetakif.edu.tr::2188b72f-395e-4735-86c6-9b1407aec0e3" providerId="AD" clId="Web-{33DD7F85-156B-F0B8-1749-692A21F81A43}" dt="2019-12-12T23:26:00.872" v="504" actId="1076"/>
          <ac:picMkLst>
            <pc:docMk/>
            <pc:sldMk cId="4012471581" sldId="354"/>
            <ac:picMk id="9" creationId="{6704D5FE-DC46-4449-903B-4D390C449079}"/>
          </ac:picMkLst>
        </pc:picChg>
      </pc:sldChg>
      <pc:sldChg chg="del">
        <pc:chgData name="İhsan Pençe" userId="S::ihsanpence@mehmetakif.edu.tr::2188b72f-395e-4735-86c6-9b1407aec0e3" providerId="AD" clId="Web-{33DD7F85-156B-F0B8-1749-692A21F81A43}" dt="2019-12-12T23:05:55.812" v="492"/>
        <pc:sldMkLst>
          <pc:docMk/>
          <pc:sldMk cId="174944535" sldId="355"/>
        </pc:sldMkLst>
        <pc:picChg chg="add mod">
          <ac:chgData name="İhsan Pençe" userId="S::ihsanpence@mehmetakif.edu.tr::2188b72f-395e-4735-86c6-9b1407aec0e3" providerId="AD" clId="Web-{33DD7F85-156B-F0B8-1749-692A21F81A43}" dt="2019-12-12T21:38:02.702" v="273" actId="1076"/>
          <ac:picMkLst>
            <pc:docMk/>
            <pc:sldMk cId="174944535" sldId="355"/>
            <ac:picMk id="4" creationId="{DB2E3FDA-4DEC-446B-B091-B9FE138BADBE}"/>
          </ac:picMkLst>
        </pc:picChg>
      </pc:sldChg>
      <pc:sldChg chg="addSp modSp new ord">
        <pc:chgData name="İhsan Pençe" userId="S::ihsanpence@mehmetakif.edu.tr::2188b72f-395e-4735-86c6-9b1407aec0e3" providerId="AD" clId="Web-{33DD7F85-156B-F0B8-1749-692A21F81A43}" dt="2019-12-12T22:25:11.759" v="463"/>
        <pc:sldMkLst>
          <pc:docMk/>
          <pc:sldMk cId="607334604" sldId="356"/>
        </pc:sldMkLst>
        <pc:picChg chg="add mod">
          <ac:chgData name="İhsan Pençe" userId="S::ihsanpence@mehmetakif.edu.tr::2188b72f-395e-4735-86c6-9b1407aec0e3" providerId="AD" clId="Web-{33DD7F85-156B-F0B8-1749-692A21F81A43}" dt="2019-12-12T22:24:39.428" v="462" actId="1076"/>
          <ac:picMkLst>
            <pc:docMk/>
            <pc:sldMk cId="607334604" sldId="356"/>
            <ac:picMk id="4" creationId="{F9AC25E3-8A20-424C-95BB-441A89537D31}"/>
          </ac:picMkLst>
        </pc:picChg>
      </pc:sldChg>
      <pc:sldChg chg="addSp modSp new">
        <pc:chgData name="İhsan Pençe" userId="S::ihsanpence@mehmetakif.edu.tr::2188b72f-395e-4735-86c6-9b1407aec0e3" providerId="AD" clId="Web-{33DD7F85-156B-F0B8-1749-692A21F81A43}" dt="2019-12-12T22:27:38.573" v="468" actId="1076"/>
        <pc:sldMkLst>
          <pc:docMk/>
          <pc:sldMk cId="1944427468" sldId="357"/>
        </pc:sldMkLst>
        <pc:picChg chg="add mod">
          <ac:chgData name="İhsan Pençe" userId="S::ihsanpence@mehmetakif.edu.tr::2188b72f-395e-4735-86c6-9b1407aec0e3" providerId="AD" clId="Web-{33DD7F85-156B-F0B8-1749-692A21F81A43}" dt="2019-12-12T22:27:38.573" v="468" actId="1076"/>
          <ac:picMkLst>
            <pc:docMk/>
            <pc:sldMk cId="1944427468" sldId="357"/>
            <ac:picMk id="4" creationId="{5DB3CED7-5E1D-4209-9207-126FB071463E}"/>
          </ac:picMkLst>
        </pc:picChg>
      </pc:sldChg>
      <pc:sldChg chg="addSp modSp new">
        <pc:chgData name="İhsan Pençe" userId="S::ihsanpence@mehmetakif.edu.tr::2188b72f-395e-4735-86c6-9b1407aec0e3" providerId="AD" clId="Web-{33DD7F85-156B-F0B8-1749-692A21F81A43}" dt="2019-12-12T22:29:58.502" v="473" actId="1076"/>
        <pc:sldMkLst>
          <pc:docMk/>
          <pc:sldMk cId="1424400048" sldId="358"/>
        </pc:sldMkLst>
        <pc:picChg chg="add mod">
          <ac:chgData name="İhsan Pençe" userId="S::ihsanpence@mehmetakif.edu.tr::2188b72f-395e-4735-86c6-9b1407aec0e3" providerId="AD" clId="Web-{33DD7F85-156B-F0B8-1749-692A21F81A43}" dt="2019-12-12T22:29:58.502" v="473" actId="1076"/>
          <ac:picMkLst>
            <pc:docMk/>
            <pc:sldMk cId="1424400048" sldId="358"/>
            <ac:picMk id="4" creationId="{DBABB5E5-A775-4EC9-AE7E-444E7A9BB813}"/>
          </ac:picMkLst>
        </pc:picChg>
      </pc:sldChg>
      <pc:sldChg chg="addSp delSp modSp new">
        <pc:chgData name="İhsan Pençe" userId="S::ihsanpence@mehmetakif.edu.tr::2188b72f-395e-4735-86c6-9b1407aec0e3" providerId="AD" clId="Web-{33DD7F85-156B-F0B8-1749-692A21F81A43}" dt="2019-12-12T23:02:45.998" v="491" actId="1076"/>
        <pc:sldMkLst>
          <pc:docMk/>
          <pc:sldMk cId="4160347463" sldId="359"/>
        </pc:sldMkLst>
        <pc:picChg chg="add del mod">
          <ac:chgData name="İhsan Pençe" userId="S::ihsanpence@mehmetakif.edu.tr::2188b72f-395e-4735-86c6-9b1407aec0e3" providerId="AD" clId="Web-{33DD7F85-156B-F0B8-1749-692A21F81A43}" dt="2019-12-12T23:00:45.747" v="487"/>
          <ac:picMkLst>
            <pc:docMk/>
            <pc:sldMk cId="4160347463" sldId="359"/>
            <ac:picMk id="4" creationId="{3FC79979-FE87-4531-B27F-64243F00FE61}"/>
          </ac:picMkLst>
        </pc:picChg>
        <pc:picChg chg="add mod">
          <ac:chgData name="İhsan Pençe" userId="S::ihsanpence@mehmetakif.edu.tr::2188b72f-395e-4735-86c6-9b1407aec0e3" providerId="AD" clId="Web-{33DD7F85-156B-F0B8-1749-692A21F81A43}" dt="2019-12-12T23:02:45.998" v="491" actId="1076"/>
          <ac:picMkLst>
            <pc:docMk/>
            <pc:sldMk cId="4160347463" sldId="359"/>
            <ac:picMk id="6" creationId="{CE02FF42-5EDF-4644-B535-2A43BED90ED5}"/>
          </ac:picMkLst>
        </pc:picChg>
      </pc:sldChg>
      <pc:sldChg chg="addSp modSp new">
        <pc:chgData name="İhsan Pençe" userId="S::ihsanpence@mehmetakif.edu.tr::2188b72f-395e-4735-86c6-9b1407aec0e3" providerId="AD" clId="Web-{33DD7F85-156B-F0B8-1749-692A21F81A43}" dt="2019-12-12T23:39:05.551" v="515" actId="1076"/>
        <pc:sldMkLst>
          <pc:docMk/>
          <pc:sldMk cId="958636639" sldId="360"/>
        </pc:sldMkLst>
        <pc:picChg chg="add mod">
          <ac:chgData name="İhsan Pençe" userId="S::ihsanpence@mehmetakif.edu.tr::2188b72f-395e-4735-86c6-9b1407aec0e3" providerId="AD" clId="Web-{33DD7F85-156B-F0B8-1749-692A21F81A43}" dt="2019-12-12T23:39:05.551" v="515" actId="1076"/>
          <ac:picMkLst>
            <pc:docMk/>
            <pc:sldMk cId="958636639" sldId="360"/>
            <ac:picMk id="4" creationId="{4018233C-CB31-499A-90E5-E8CEFEE023A0}"/>
          </ac:picMkLst>
        </pc:picChg>
      </pc:sldChg>
      <pc:sldChg chg="addSp modSp new ord">
        <pc:chgData name="İhsan Pençe" userId="S::ihsanpence@mehmetakif.edu.tr::2188b72f-395e-4735-86c6-9b1407aec0e3" providerId="AD" clId="Web-{33DD7F85-156B-F0B8-1749-692A21F81A43}" dt="2019-12-12T23:54:02.461" v="527"/>
        <pc:sldMkLst>
          <pc:docMk/>
          <pc:sldMk cId="3054358278" sldId="361"/>
        </pc:sldMkLst>
        <pc:picChg chg="add mod">
          <ac:chgData name="İhsan Pençe" userId="S::ihsanpence@mehmetakif.edu.tr::2188b72f-395e-4735-86c6-9b1407aec0e3" providerId="AD" clId="Web-{33DD7F85-156B-F0B8-1749-692A21F81A43}" dt="2019-12-12T23:52:51.289" v="523" actId="1076"/>
          <ac:picMkLst>
            <pc:docMk/>
            <pc:sldMk cId="3054358278" sldId="361"/>
            <ac:picMk id="4" creationId="{4FC24BBA-5B0D-4C4F-B818-FABBB368C528}"/>
          </ac:picMkLst>
        </pc:picChg>
      </pc:sldChg>
      <pc:sldChg chg="addSp modSp new">
        <pc:chgData name="İhsan Pençe" userId="S::ihsanpence@mehmetakif.edu.tr::2188b72f-395e-4735-86c6-9b1407aec0e3" providerId="AD" clId="Web-{33DD7F85-156B-F0B8-1749-692A21F81A43}" dt="2019-12-13T00:14:57.505" v="534" actId="1076"/>
        <pc:sldMkLst>
          <pc:docMk/>
          <pc:sldMk cId="3454086871" sldId="362"/>
        </pc:sldMkLst>
        <pc:picChg chg="add mod">
          <ac:chgData name="İhsan Pençe" userId="S::ihsanpence@mehmetakif.edu.tr::2188b72f-395e-4735-86c6-9b1407aec0e3" providerId="AD" clId="Web-{33DD7F85-156B-F0B8-1749-692A21F81A43}" dt="2019-12-13T00:14:57.505" v="534" actId="1076"/>
          <ac:picMkLst>
            <pc:docMk/>
            <pc:sldMk cId="3454086871" sldId="362"/>
            <ac:picMk id="4" creationId="{BF9BBC6E-1FC6-4CF5-B5B9-874D3934145A}"/>
          </ac:picMkLst>
        </pc:picChg>
      </pc:sldChg>
    </pc:docChg>
  </pc:docChgLst>
  <pc:docChgLst>
    <pc:chgData name="İhsan Pençe" userId="S::ihsanpence@mehmetakif.edu.tr::2188b72f-395e-4735-86c6-9b1407aec0e3" providerId="AD" clId="Web-{28E61C8B-FAF1-6D70-1248-095F866AEEA1}"/>
    <pc:docChg chg="delSld">
      <pc:chgData name="İhsan Pençe" userId="S::ihsanpence@mehmetakif.edu.tr::2188b72f-395e-4735-86c6-9b1407aec0e3" providerId="AD" clId="Web-{28E61C8B-FAF1-6D70-1248-095F866AEEA1}" dt="2019-11-28T21:21:26.959" v="10"/>
      <pc:docMkLst>
        <pc:docMk/>
      </pc:docMkLst>
      <pc:sldChg chg="del">
        <pc:chgData name="İhsan Pençe" userId="S::ihsanpence@mehmetakif.edu.tr::2188b72f-395e-4735-86c6-9b1407aec0e3" providerId="AD" clId="Web-{28E61C8B-FAF1-6D70-1248-095F866AEEA1}" dt="2019-11-28T21:21:26.959" v="10"/>
        <pc:sldMkLst>
          <pc:docMk/>
          <pc:sldMk cId="217624457" sldId="347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59" v="9"/>
        <pc:sldMkLst>
          <pc:docMk/>
          <pc:sldMk cId="977267740" sldId="348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59" v="8"/>
        <pc:sldMkLst>
          <pc:docMk/>
          <pc:sldMk cId="3850152116" sldId="349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59" v="7"/>
        <pc:sldMkLst>
          <pc:docMk/>
          <pc:sldMk cId="1771284409" sldId="350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43" v="6"/>
        <pc:sldMkLst>
          <pc:docMk/>
          <pc:sldMk cId="3040186358" sldId="351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43" v="5"/>
        <pc:sldMkLst>
          <pc:docMk/>
          <pc:sldMk cId="1813513492" sldId="352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43" v="4"/>
        <pc:sldMkLst>
          <pc:docMk/>
          <pc:sldMk cId="1964870619" sldId="353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43" v="3"/>
        <pc:sldMkLst>
          <pc:docMk/>
          <pc:sldMk cId="4012471581" sldId="354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28" v="2"/>
        <pc:sldMkLst>
          <pc:docMk/>
          <pc:sldMk cId="174944535" sldId="355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28" v="1"/>
        <pc:sldMkLst>
          <pc:docMk/>
          <pc:sldMk cId="607334604" sldId="356"/>
        </pc:sldMkLst>
      </pc:sldChg>
      <pc:sldChg chg="del">
        <pc:chgData name="İhsan Pençe" userId="S::ihsanpence@mehmetakif.edu.tr::2188b72f-395e-4735-86c6-9b1407aec0e3" providerId="AD" clId="Web-{28E61C8B-FAF1-6D70-1248-095F866AEEA1}" dt="2019-11-28T21:21:26.928" v="0"/>
        <pc:sldMkLst>
          <pc:docMk/>
          <pc:sldMk cId="1944427468" sldId="357"/>
        </pc:sldMkLst>
      </pc:sldChg>
    </pc:docChg>
  </pc:docChgLst>
  <pc:docChgLst>
    <pc:chgData name="İhsan Pençe" userId="2188b72f-395e-4735-86c6-9b1407aec0e3" providerId="ADAL" clId="{51E2F041-5294-4D98-BEB7-47E119250426}"/>
    <pc:docChg chg="custSel addSld modSld">
      <pc:chgData name="İhsan Pençe" userId="2188b72f-395e-4735-86c6-9b1407aec0e3" providerId="ADAL" clId="{51E2F041-5294-4D98-BEB7-47E119250426}" dt="2022-12-19T14:49:37.999" v="326" actId="1036"/>
      <pc:docMkLst>
        <pc:docMk/>
      </pc:docMkLst>
      <pc:sldChg chg="addSp delSp modSp mod delAnim">
        <pc:chgData name="İhsan Pençe" userId="2188b72f-395e-4735-86c6-9b1407aec0e3" providerId="ADAL" clId="{51E2F041-5294-4D98-BEB7-47E119250426}" dt="2022-12-19T08:44:00.688" v="10" actId="1076"/>
        <pc:sldMkLst>
          <pc:docMk/>
          <pc:sldMk cId="4012471581" sldId="354"/>
        </pc:sldMkLst>
        <pc:picChg chg="add mod">
          <ac:chgData name="İhsan Pençe" userId="2188b72f-395e-4735-86c6-9b1407aec0e3" providerId="ADAL" clId="{51E2F041-5294-4D98-BEB7-47E119250426}" dt="2022-12-19T08:44:00.688" v="10" actId="1076"/>
          <ac:picMkLst>
            <pc:docMk/>
            <pc:sldMk cId="4012471581" sldId="354"/>
            <ac:picMk id="5" creationId="{AEDDE378-EF54-05F4-9ECF-CD050800E674}"/>
          </ac:picMkLst>
        </pc:picChg>
        <pc:picChg chg="del">
          <ac:chgData name="İhsan Pençe" userId="2188b72f-395e-4735-86c6-9b1407aec0e3" providerId="ADAL" clId="{51E2F041-5294-4D98-BEB7-47E119250426}" dt="2022-12-19T08:43:47.033" v="5" actId="478"/>
          <ac:picMkLst>
            <pc:docMk/>
            <pc:sldMk cId="4012471581" sldId="354"/>
            <ac:picMk id="9" creationId="{6704D5FE-DC46-4449-903B-4D390C449079}"/>
          </ac:picMkLst>
        </pc:picChg>
      </pc:sldChg>
      <pc:sldChg chg="addSp delSp modSp mod delAnim">
        <pc:chgData name="İhsan Pençe" userId="2188b72f-395e-4735-86c6-9b1407aec0e3" providerId="ADAL" clId="{51E2F041-5294-4D98-BEB7-47E119250426}" dt="2022-12-19T08:41:06.134" v="4" actId="1076"/>
        <pc:sldMkLst>
          <pc:docMk/>
          <pc:sldMk cId="4160347463" sldId="359"/>
        </pc:sldMkLst>
        <pc:picChg chg="add mod">
          <ac:chgData name="İhsan Pençe" userId="2188b72f-395e-4735-86c6-9b1407aec0e3" providerId="ADAL" clId="{51E2F041-5294-4D98-BEB7-47E119250426}" dt="2022-12-19T08:41:06.134" v="4" actId="1076"/>
          <ac:picMkLst>
            <pc:docMk/>
            <pc:sldMk cId="4160347463" sldId="359"/>
            <ac:picMk id="5" creationId="{8B2F9A27-7B7B-277F-DED6-D6D038975FA3}"/>
          </ac:picMkLst>
        </pc:picChg>
        <pc:picChg chg="del">
          <ac:chgData name="İhsan Pençe" userId="2188b72f-395e-4735-86c6-9b1407aec0e3" providerId="ADAL" clId="{51E2F041-5294-4D98-BEB7-47E119250426}" dt="2022-12-19T08:40:55.686" v="0" actId="478"/>
          <ac:picMkLst>
            <pc:docMk/>
            <pc:sldMk cId="4160347463" sldId="359"/>
            <ac:picMk id="6" creationId="{CE02FF42-5EDF-4644-B535-2A43BED90ED5}"/>
          </ac:picMkLst>
        </pc:picChg>
      </pc:sldChg>
      <pc:sldChg chg="addSp modSp new mod">
        <pc:chgData name="İhsan Pençe" userId="2188b72f-395e-4735-86c6-9b1407aec0e3" providerId="ADAL" clId="{51E2F041-5294-4D98-BEB7-47E119250426}" dt="2022-12-19T14:49:37.999" v="326" actId="1036"/>
        <pc:sldMkLst>
          <pc:docMk/>
          <pc:sldMk cId="1030121300" sldId="362"/>
        </pc:sldMkLst>
        <pc:spChg chg="mod">
          <ac:chgData name="İhsan Pençe" userId="2188b72f-395e-4735-86c6-9b1407aec0e3" providerId="ADAL" clId="{51E2F041-5294-4D98-BEB7-47E119250426}" dt="2022-12-19T08:44:53.408" v="30" actId="1035"/>
          <ac:spMkLst>
            <pc:docMk/>
            <pc:sldMk cId="1030121300" sldId="362"/>
            <ac:spMk id="2" creationId="{1395FC67-C606-E4D0-9277-56D07831FAB6}"/>
          </ac:spMkLst>
        </pc:spChg>
        <pc:spChg chg="mod">
          <ac:chgData name="İhsan Pençe" userId="2188b72f-395e-4735-86c6-9b1407aec0e3" providerId="ADAL" clId="{51E2F041-5294-4D98-BEB7-47E119250426}" dt="2022-12-19T14:49:33.248" v="325" actId="14100"/>
          <ac:spMkLst>
            <pc:docMk/>
            <pc:sldMk cId="1030121300" sldId="362"/>
            <ac:spMk id="3" creationId="{FDA6F458-460C-0D39-98B4-956343762E37}"/>
          </ac:spMkLst>
        </pc:spChg>
        <pc:picChg chg="add mod modCrop">
          <ac:chgData name="İhsan Pençe" userId="2188b72f-395e-4735-86c6-9b1407aec0e3" providerId="ADAL" clId="{51E2F041-5294-4D98-BEB7-47E119250426}" dt="2022-12-19T14:49:37.999" v="326" actId="1036"/>
          <ac:picMkLst>
            <pc:docMk/>
            <pc:sldMk cId="1030121300" sldId="362"/>
            <ac:picMk id="5" creationId="{2606BB2D-3710-A9F0-46E9-F31B36724E69}"/>
          </ac:picMkLst>
        </pc:picChg>
      </pc:sldChg>
    </pc:docChg>
  </pc:docChgLst>
  <pc:docChgLst>
    <pc:chgData name="İhsan Pençe" userId="2188b72f-395e-4735-86c6-9b1407aec0e3" providerId="ADAL" clId="{0A534144-DAC3-4F46-97A1-26198162676B}"/>
    <pc:docChg chg="modSld">
      <pc:chgData name="İhsan Pençe" userId="2188b72f-395e-4735-86c6-9b1407aec0e3" providerId="ADAL" clId="{0A534144-DAC3-4F46-97A1-26198162676B}" dt="2023-12-20T10:07:13.876" v="5" actId="20577"/>
      <pc:docMkLst>
        <pc:docMk/>
      </pc:docMkLst>
      <pc:sldChg chg="modSp mod">
        <pc:chgData name="İhsan Pençe" userId="2188b72f-395e-4735-86c6-9b1407aec0e3" providerId="ADAL" clId="{0A534144-DAC3-4F46-97A1-26198162676B}" dt="2023-12-20T10:07:13.876" v="5" actId="20577"/>
        <pc:sldMkLst>
          <pc:docMk/>
          <pc:sldMk cId="0" sldId="260"/>
        </pc:sldMkLst>
        <pc:spChg chg="mod">
          <ac:chgData name="İhsan Pençe" userId="2188b72f-395e-4735-86c6-9b1407aec0e3" providerId="ADAL" clId="{0A534144-DAC3-4F46-97A1-26198162676B}" dt="2023-12-20T10:07:13.876" v="5" actId="20577"/>
          <ac:spMkLst>
            <pc:docMk/>
            <pc:sldMk cId="0" sldId="260"/>
            <ac:spMk id="13" creationId="{00000000-0000-0000-0000-000000000000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tiff>
</file>

<file path=ppt/media/image5.tiff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12/20/23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992124" y="0"/>
            <a:ext cx="1600200" cy="334010"/>
          </a:xfrm>
          <a:custGeom>
            <a:avLst/>
            <a:gdLst/>
            <a:ahLst/>
            <a:cxnLst/>
            <a:rect l="l" t="t" r="r" b="b"/>
            <a:pathLst>
              <a:path w="1600200" h="334010">
                <a:moveTo>
                  <a:pt x="0" y="333756"/>
                </a:moveTo>
                <a:lnTo>
                  <a:pt x="1600200" y="333756"/>
                </a:lnTo>
                <a:lnTo>
                  <a:pt x="1600200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992124" y="6519671"/>
            <a:ext cx="1600200" cy="338455"/>
          </a:xfrm>
          <a:custGeom>
            <a:avLst/>
            <a:gdLst/>
            <a:ahLst/>
            <a:cxnLst/>
            <a:rect l="l" t="t" r="r" b="b"/>
            <a:pathLst>
              <a:path w="1600200" h="338454">
                <a:moveTo>
                  <a:pt x="0" y="338327"/>
                </a:moveTo>
                <a:lnTo>
                  <a:pt x="1600200" y="338327"/>
                </a:lnTo>
                <a:lnTo>
                  <a:pt x="16002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77723" y="0"/>
            <a:ext cx="457200" cy="6858000"/>
          </a:xfrm>
          <a:custGeom>
            <a:avLst/>
            <a:gdLst/>
            <a:ahLst/>
            <a:cxnLst/>
            <a:rect l="l" t="t" r="r" b="b"/>
            <a:pathLst>
              <a:path w="457200" h="6858000">
                <a:moveTo>
                  <a:pt x="0" y="6858000"/>
                </a:moveTo>
                <a:lnTo>
                  <a:pt x="457200" y="6858000"/>
                </a:lnTo>
                <a:lnTo>
                  <a:pt x="4572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306324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1414272" y="0"/>
            <a:ext cx="1600200" cy="334010"/>
          </a:xfrm>
          <a:custGeom>
            <a:avLst/>
            <a:gdLst/>
            <a:ahLst/>
            <a:cxnLst/>
            <a:rect l="l" t="t" r="r" b="b"/>
            <a:pathLst>
              <a:path w="1600200" h="334010">
                <a:moveTo>
                  <a:pt x="0" y="333756"/>
                </a:moveTo>
                <a:lnTo>
                  <a:pt x="1600200" y="333756"/>
                </a:lnTo>
                <a:lnTo>
                  <a:pt x="1600200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1414272" y="6519671"/>
            <a:ext cx="1600200" cy="338455"/>
          </a:xfrm>
          <a:custGeom>
            <a:avLst/>
            <a:gdLst/>
            <a:ahLst/>
            <a:cxnLst/>
            <a:rect l="l" t="t" r="r" b="b"/>
            <a:pathLst>
              <a:path w="1600200" h="338454">
                <a:moveTo>
                  <a:pt x="0" y="338327"/>
                </a:moveTo>
                <a:lnTo>
                  <a:pt x="1600200" y="338327"/>
                </a:lnTo>
                <a:lnTo>
                  <a:pt x="16002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499872" y="0"/>
            <a:ext cx="457200" cy="334010"/>
          </a:xfrm>
          <a:custGeom>
            <a:avLst/>
            <a:gdLst/>
            <a:ahLst/>
            <a:cxnLst/>
            <a:rect l="l" t="t" r="r" b="b"/>
            <a:pathLst>
              <a:path w="457200" h="334010">
                <a:moveTo>
                  <a:pt x="0" y="333756"/>
                </a:moveTo>
                <a:lnTo>
                  <a:pt x="457200" y="333756"/>
                </a:lnTo>
                <a:lnTo>
                  <a:pt x="457200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499872" y="6519671"/>
            <a:ext cx="457200" cy="338455"/>
          </a:xfrm>
          <a:custGeom>
            <a:avLst/>
            <a:gdLst/>
            <a:ahLst/>
            <a:cxnLst/>
            <a:rect l="l" t="t" r="r" b="b"/>
            <a:pathLst>
              <a:path w="457200" h="338454">
                <a:moveTo>
                  <a:pt x="0" y="338327"/>
                </a:moveTo>
                <a:lnTo>
                  <a:pt x="457200" y="338327"/>
                </a:lnTo>
                <a:lnTo>
                  <a:pt x="4572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728472" y="0"/>
            <a:ext cx="762000" cy="334010"/>
          </a:xfrm>
          <a:custGeom>
            <a:avLst/>
            <a:gdLst/>
            <a:ahLst/>
            <a:cxnLst/>
            <a:rect l="l" t="t" r="r" b="b"/>
            <a:pathLst>
              <a:path w="762000" h="334010">
                <a:moveTo>
                  <a:pt x="0" y="333756"/>
                </a:moveTo>
                <a:lnTo>
                  <a:pt x="762000" y="333756"/>
                </a:lnTo>
                <a:lnTo>
                  <a:pt x="762000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728472" y="6519671"/>
            <a:ext cx="762000" cy="338455"/>
          </a:xfrm>
          <a:custGeom>
            <a:avLst/>
            <a:gdLst/>
            <a:ahLst/>
            <a:cxnLst/>
            <a:rect l="l" t="t" r="r" b="b"/>
            <a:pathLst>
              <a:path w="762000" h="338454">
                <a:moveTo>
                  <a:pt x="0" y="338327"/>
                </a:moveTo>
                <a:lnTo>
                  <a:pt x="762000" y="338327"/>
                </a:lnTo>
                <a:lnTo>
                  <a:pt x="7620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k object 27"/>
          <p:cNvSpPr/>
          <p:nvPr/>
        </p:nvSpPr>
        <p:spPr>
          <a:xfrm>
            <a:off x="8240268" y="0"/>
            <a:ext cx="67310" cy="334010"/>
          </a:xfrm>
          <a:custGeom>
            <a:avLst/>
            <a:gdLst/>
            <a:ahLst/>
            <a:cxnLst/>
            <a:rect l="l" t="t" r="r" b="b"/>
            <a:pathLst>
              <a:path w="67309" h="334010">
                <a:moveTo>
                  <a:pt x="0" y="333756"/>
                </a:moveTo>
                <a:lnTo>
                  <a:pt x="67055" y="333756"/>
                </a:lnTo>
                <a:lnTo>
                  <a:pt x="67055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k object 28"/>
          <p:cNvSpPr/>
          <p:nvPr/>
        </p:nvSpPr>
        <p:spPr>
          <a:xfrm>
            <a:off x="6707123" y="6519671"/>
            <a:ext cx="1600200" cy="338455"/>
          </a:xfrm>
          <a:custGeom>
            <a:avLst/>
            <a:gdLst/>
            <a:ahLst/>
            <a:cxnLst/>
            <a:rect l="l" t="t" r="r" b="b"/>
            <a:pathLst>
              <a:path w="1600200" h="338454">
                <a:moveTo>
                  <a:pt x="0" y="338327"/>
                </a:moveTo>
                <a:lnTo>
                  <a:pt x="1600200" y="338327"/>
                </a:lnTo>
                <a:lnTo>
                  <a:pt x="16002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k object 29"/>
          <p:cNvSpPr/>
          <p:nvPr/>
        </p:nvSpPr>
        <p:spPr>
          <a:xfrm>
            <a:off x="8764523" y="0"/>
            <a:ext cx="379730" cy="6858000"/>
          </a:xfrm>
          <a:custGeom>
            <a:avLst/>
            <a:gdLst/>
            <a:ahLst/>
            <a:cxnLst/>
            <a:rect l="l" t="t" r="r" b="b"/>
            <a:pathLst>
              <a:path w="379729" h="6858000">
                <a:moveTo>
                  <a:pt x="0" y="6857999"/>
                </a:moveTo>
                <a:lnTo>
                  <a:pt x="379475" y="6857999"/>
                </a:lnTo>
                <a:lnTo>
                  <a:pt x="379475" y="0"/>
                </a:lnTo>
                <a:lnTo>
                  <a:pt x="0" y="0"/>
                </a:lnTo>
                <a:lnTo>
                  <a:pt x="0" y="6857999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93C50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3D3C2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12/20/23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93C50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12/20/23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992124" y="0"/>
            <a:ext cx="1600200" cy="334010"/>
          </a:xfrm>
          <a:custGeom>
            <a:avLst/>
            <a:gdLst/>
            <a:ahLst/>
            <a:cxnLst/>
            <a:rect l="l" t="t" r="r" b="b"/>
            <a:pathLst>
              <a:path w="1600200" h="334010">
                <a:moveTo>
                  <a:pt x="0" y="333756"/>
                </a:moveTo>
                <a:lnTo>
                  <a:pt x="1600200" y="333756"/>
                </a:lnTo>
                <a:lnTo>
                  <a:pt x="1600200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992124" y="6519671"/>
            <a:ext cx="1600200" cy="338455"/>
          </a:xfrm>
          <a:custGeom>
            <a:avLst/>
            <a:gdLst/>
            <a:ahLst/>
            <a:cxnLst/>
            <a:rect l="l" t="t" r="r" b="b"/>
            <a:pathLst>
              <a:path w="1600200" h="338454">
                <a:moveTo>
                  <a:pt x="0" y="338327"/>
                </a:moveTo>
                <a:lnTo>
                  <a:pt x="1600200" y="338327"/>
                </a:lnTo>
                <a:lnTo>
                  <a:pt x="16002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77723" y="0"/>
            <a:ext cx="457200" cy="6858000"/>
          </a:xfrm>
          <a:custGeom>
            <a:avLst/>
            <a:gdLst/>
            <a:ahLst/>
            <a:cxnLst/>
            <a:rect l="l" t="t" r="r" b="b"/>
            <a:pathLst>
              <a:path w="457200" h="6858000">
                <a:moveTo>
                  <a:pt x="0" y="6858000"/>
                </a:moveTo>
                <a:lnTo>
                  <a:pt x="457200" y="6858000"/>
                </a:lnTo>
                <a:lnTo>
                  <a:pt x="4572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306324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1414272" y="0"/>
            <a:ext cx="1600200" cy="334010"/>
          </a:xfrm>
          <a:custGeom>
            <a:avLst/>
            <a:gdLst/>
            <a:ahLst/>
            <a:cxnLst/>
            <a:rect l="l" t="t" r="r" b="b"/>
            <a:pathLst>
              <a:path w="1600200" h="334010">
                <a:moveTo>
                  <a:pt x="0" y="333756"/>
                </a:moveTo>
                <a:lnTo>
                  <a:pt x="1600200" y="333756"/>
                </a:lnTo>
                <a:lnTo>
                  <a:pt x="1600200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1414272" y="6519671"/>
            <a:ext cx="1600200" cy="338455"/>
          </a:xfrm>
          <a:custGeom>
            <a:avLst/>
            <a:gdLst/>
            <a:ahLst/>
            <a:cxnLst/>
            <a:rect l="l" t="t" r="r" b="b"/>
            <a:pathLst>
              <a:path w="1600200" h="338454">
                <a:moveTo>
                  <a:pt x="0" y="338327"/>
                </a:moveTo>
                <a:lnTo>
                  <a:pt x="1600200" y="338327"/>
                </a:lnTo>
                <a:lnTo>
                  <a:pt x="16002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499872" y="0"/>
            <a:ext cx="457200" cy="334010"/>
          </a:xfrm>
          <a:custGeom>
            <a:avLst/>
            <a:gdLst/>
            <a:ahLst/>
            <a:cxnLst/>
            <a:rect l="l" t="t" r="r" b="b"/>
            <a:pathLst>
              <a:path w="457200" h="334010">
                <a:moveTo>
                  <a:pt x="0" y="333756"/>
                </a:moveTo>
                <a:lnTo>
                  <a:pt x="457200" y="333756"/>
                </a:lnTo>
                <a:lnTo>
                  <a:pt x="457200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499872" y="6519671"/>
            <a:ext cx="457200" cy="338455"/>
          </a:xfrm>
          <a:custGeom>
            <a:avLst/>
            <a:gdLst/>
            <a:ahLst/>
            <a:cxnLst/>
            <a:rect l="l" t="t" r="r" b="b"/>
            <a:pathLst>
              <a:path w="457200" h="338454">
                <a:moveTo>
                  <a:pt x="0" y="338327"/>
                </a:moveTo>
                <a:lnTo>
                  <a:pt x="457200" y="338327"/>
                </a:lnTo>
                <a:lnTo>
                  <a:pt x="4572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728472" y="0"/>
            <a:ext cx="762000" cy="334010"/>
          </a:xfrm>
          <a:custGeom>
            <a:avLst/>
            <a:gdLst/>
            <a:ahLst/>
            <a:cxnLst/>
            <a:rect l="l" t="t" r="r" b="b"/>
            <a:pathLst>
              <a:path w="762000" h="334010">
                <a:moveTo>
                  <a:pt x="0" y="333756"/>
                </a:moveTo>
                <a:lnTo>
                  <a:pt x="762000" y="333756"/>
                </a:lnTo>
                <a:lnTo>
                  <a:pt x="762000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728472" y="6519671"/>
            <a:ext cx="762000" cy="338455"/>
          </a:xfrm>
          <a:custGeom>
            <a:avLst/>
            <a:gdLst/>
            <a:ahLst/>
            <a:cxnLst/>
            <a:rect l="l" t="t" r="r" b="b"/>
            <a:pathLst>
              <a:path w="762000" h="338454">
                <a:moveTo>
                  <a:pt x="0" y="338327"/>
                </a:moveTo>
                <a:lnTo>
                  <a:pt x="762000" y="338327"/>
                </a:lnTo>
                <a:lnTo>
                  <a:pt x="7620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k object 27"/>
          <p:cNvSpPr/>
          <p:nvPr/>
        </p:nvSpPr>
        <p:spPr>
          <a:xfrm>
            <a:off x="8240268" y="0"/>
            <a:ext cx="67310" cy="334010"/>
          </a:xfrm>
          <a:custGeom>
            <a:avLst/>
            <a:gdLst/>
            <a:ahLst/>
            <a:cxnLst/>
            <a:rect l="l" t="t" r="r" b="b"/>
            <a:pathLst>
              <a:path w="67309" h="334010">
                <a:moveTo>
                  <a:pt x="0" y="333756"/>
                </a:moveTo>
                <a:lnTo>
                  <a:pt x="67055" y="333756"/>
                </a:lnTo>
                <a:lnTo>
                  <a:pt x="67055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k object 28"/>
          <p:cNvSpPr/>
          <p:nvPr/>
        </p:nvSpPr>
        <p:spPr>
          <a:xfrm>
            <a:off x="6707123" y="6519671"/>
            <a:ext cx="1600200" cy="338455"/>
          </a:xfrm>
          <a:custGeom>
            <a:avLst/>
            <a:gdLst/>
            <a:ahLst/>
            <a:cxnLst/>
            <a:rect l="l" t="t" r="r" b="b"/>
            <a:pathLst>
              <a:path w="1600200" h="338454">
                <a:moveTo>
                  <a:pt x="0" y="338327"/>
                </a:moveTo>
                <a:lnTo>
                  <a:pt x="1600200" y="338327"/>
                </a:lnTo>
                <a:lnTo>
                  <a:pt x="16002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k object 29"/>
          <p:cNvSpPr/>
          <p:nvPr/>
        </p:nvSpPr>
        <p:spPr>
          <a:xfrm>
            <a:off x="8764523" y="0"/>
            <a:ext cx="379730" cy="6858000"/>
          </a:xfrm>
          <a:custGeom>
            <a:avLst/>
            <a:gdLst/>
            <a:ahLst/>
            <a:cxnLst/>
            <a:rect l="l" t="t" r="r" b="b"/>
            <a:pathLst>
              <a:path w="379729" h="6858000">
                <a:moveTo>
                  <a:pt x="0" y="6857999"/>
                </a:moveTo>
                <a:lnTo>
                  <a:pt x="379475" y="6857999"/>
                </a:lnTo>
                <a:lnTo>
                  <a:pt x="379475" y="0"/>
                </a:lnTo>
                <a:lnTo>
                  <a:pt x="0" y="0"/>
                </a:lnTo>
                <a:lnTo>
                  <a:pt x="0" y="6857999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k object 30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k object 31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bk object 32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bk object 33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k object 34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bk object 35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bk object 36"/>
          <p:cNvSpPr/>
          <p:nvPr/>
        </p:nvSpPr>
        <p:spPr>
          <a:xfrm>
            <a:off x="4561332" y="0"/>
            <a:ext cx="3679190" cy="678180"/>
          </a:xfrm>
          <a:custGeom>
            <a:avLst/>
            <a:gdLst/>
            <a:ahLst/>
            <a:cxnLst/>
            <a:rect l="l" t="t" r="r" b="b"/>
            <a:pathLst>
              <a:path w="3679190" h="678180">
                <a:moveTo>
                  <a:pt x="0" y="678179"/>
                </a:moveTo>
                <a:lnTo>
                  <a:pt x="3678936" y="678179"/>
                </a:lnTo>
                <a:lnTo>
                  <a:pt x="3678936" y="0"/>
                </a:lnTo>
                <a:lnTo>
                  <a:pt x="0" y="0"/>
                </a:lnTo>
                <a:lnTo>
                  <a:pt x="0" y="67817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bk object 37"/>
          <p:cNvSpPr/>
          <p:nvPr/>
        </p:nvSpPr>
        <p:spPr>
          <a:xfrm>
            <a:off x="4561332" y="0"/>
            <a:ext cx="3679190" cy="678180"/>
          </a:xfrm>
          <a:custGeom>
            <a:avLst/>
            <a:gdLst/>
            <a:ahLst/>
            <a:cxnLst/>
            <a:rect l="l" t="t" r="r" b="b"/>
            <a:pathLst>
              <a:path w="3679190" h="678180">
                <a:moveTo>
                  <a:pt x="0" y="678179"/>
                </a:moveTo>
                <a:lnTo>
                  <a:pt x="3678936" y="678179"/>
                </a:lnTo>
                <a:lnTo>
                  <a:pt x="3678936" y="0"/>
                </a:lnTo>
              </a:path>
            </a:pathLst>
          </a:custGeom>
          <a:ln w="15240">
            <a:solidFill>
              <a:srgbClr val="74A40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bk object 38"/>
          <p:cNvSpPr/>
          <p:nvPr/>
        </p:nvSpPr>
        <p:spPr>
          <a:xfrm>
            <a:off x="4561332" y="0"/>
            <a:ext cx="0" cy="678180"/>
          </a:xfrm>
          <a:custGeom>
            <a:avLst/>
            <a:gdLst/>
            <a:ahLst/>
            <a:cxnLst/>
            <a:rect l="l" t="t" r="r" b="b"/>
            <a:pathLst>
              <a:path h="678180">
                <a:moveTo>
                  <a:pt x="0" y="0"/>
                </a:moveTo>
                <a:lnTo>
                  <a:pt x="0" y="678179"/>
                </a:lnTo>
              </a:path>
            </a:pathLst>
          </a:custGeom>
          <a:ln w="15240">
            <a:solidFill>
              <a:srgbClr val="74A40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bk object 39"/>
          <p:cNvSpPr/>
          <p:nvPr/>
        </p:nvSpPr>
        <p:spPr>
          <a:xfrm>
            <a:off x="4649723" y="0"/>
            <a:ext cx="3505200" cy="601980"/>
          </a:xfrm>
          <a:custGeom>
            <a:avLst/>
            <a:gdLst/>
            <a:ahLst/>
            <a:cxnLst/>
            <a:rect l="l" t="t" r="r" b="b"/>
            <a:pathLst>
              <a:path w="3505200" h="601980">
                <a:moveTo>
                  <a:pt x="0" y="601979"/>
                </a:moveTo>
                <a:lnTo>
                  <a:pt x="3505200" y="601979"/>
                </a:lnTo>
                <a:lnTo>
                  <a:pt x="3505200" y="0"/>
                </a:lnTo>
                <a:lnTo>
                  <a:pt x="0" y="0"/>
                </a:lnTo>
                <a:lnTo>
                  <a:pt x="0" y="601979"/>
                </a:lnTo>
                <a:close/>
              </a:path>
            </a:pathLst>
          </a:custGeom>
          <a:solidFill>
            <a:srgbClr val="70685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93C50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12/20/23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12/20/23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21765" y="1110741"/>
            <a:ext cx="6174105" cy="10013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rgbClr val="93C50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04747" y="1705093"/>
            <a:ext cx="6120130" cy="47872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rgbClr val="3D3C2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12/20/23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0"/>
            <a:ext cx="1600200" cy="6858000"/>
          </a:xfrm>
          <a:custGeom>
            <a:avLst/>
            <a:gdLst/>
            <a:ahLst/>
            <a:cxnLst/>
            <a:rect l="l" t="t" r="r" b="b"/>
            <a:pathLst>
              <a:path w="1600200" h="6858000">
                <a:moveTo>
                  <a:pt x="0" y="6858000"/>
                </a:moveTo>
                <a:lnTo>
                  <a:pt x="1600200" y="6858000"/>
                </a:lnTo>
                <a:lnTo>
                  <a:pt x="16002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457200" cy="6858000"/>
          </a:xfrm>
          <a:custGeom>
            <a:avLst/>
            <a:gdLst/>
            <a:ahLst/>
            <a:cxnLst/>
            <a:rect l="l" t="t" r="r" b="b"/>
            <a:pathLst>
              <a:path w="457200" h="6858000">
                <a:moveTo>
                  <a:pt x="0" y="6858000"/>
                </a:moveTo>
                <a:lnTo>
                  <a:pt x="457200" y="6858000"/>
                </a:lnTo>
                <a:lnTo>
                  <a:pt x="4572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28600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36547" y="0"/>
            <a:ext cx="1600200" cy="6858000"/>
          </a:xfrm>
          <a:custGeom>
            <a:avLst/>
            <a:gdLst/>
            <a:ahLst/>
            <a:cxnLst/>
            <a:rect l="l" t="t" r="r" b="b"/>
            <a:pathLst>
              <a:path w="1600200" h="6858000">
                <a:moveTo>
                  <a:pt x="0" y="6858000"/>
                </a:moveTo>
                <a:lnTo>
                  <a:pt x="1600200" y="6858000"/>
                </a:lnTo>
                <a:lnTo>
                  <a:pt x="16002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22148" y="0"/>
            <a:ext cx="457200" cy="6858000"/>
          </a:xfrm>
          <a:custGeom>
            <a:avLst/>
            <a:gdLst/>
            <a:ahLst/>
            <a:cxnLst/>
            <a:rect l="l" t="t" r="r" b="b"/>
            <a:pathLst>
              <a:path w="457200" h="6858000">
                <a:moveTo>
                  <a:pt x="0" y="6858000"/>
                </a:moveTo>
                <a:lnTo>
                  <a:pt x="457200" y="6858000"/>
                </a:lnTo>
                <a:lnTo>
                  <a:pt x="4572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50748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629400" y="6249923"/>
            <a:ext cx="1600200" cy="608330"/>
          </a:xfrm>
          <a:custGeom>
            <a:avLst/>
            <a:gdLst/>
            <a:ahLst/>
            <a:cxnLst/>
            <a:rect l="l" t="t" r="r" b="b"/>
            <a:pathLst>
              <a:path w="1600200" h="608329">
                <a:moveTo>
                  <a:pt x="0" y="608075"/>
                </a:moveTo>
                <a:lnTo>
                  <a:pt x="1600200" y="608075"/>
                </a:lnTo>
                <a:lnTo>
                  <a:pt x="1600200" y="0"/>
                </a:lnTo>
                <a:lnTo>
                  <a:pt x="0" y="0"/>
                </a:lnTo>
                <a:lnTo>
                  <a:pt x="0" y="608075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686800" y="0"/>
            <a:ext cx="457200" cy="6858000"/>
          </a:xfrm>
          <a:custGeom>
            <a:avLst/>
            <a:gdLst/>
            <a:ahLst/>
            <a:cxnLst/>
            <a:rect l="l" t="t" r="r" b="b"/>
            <a:pathLst>
              <a:path w="457200" h="6858000">
                <a:moveTo>
                  <a:pt x="0" y="6858000"/>
                </a:moveTo>
                <a:lnTo>
                  <a:pt x="457200" y="6858000"/>
                </a:lnTo>
                <a:lnTo>
                  <a:pt x="4572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153400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810000" y="0"/>
            <a:ext cx="2819400" cy="6858000"/>
          </a:xfrm>
          <a:custGeom>
            <a:avLst/>
            <a:gdLst/>
            <a:ahLst/>
            <a:cxnLst/>
            <a:rect l="l" t="t" r="r" b="b"/>
            <a:pathLst>
              <a:path w="2819400" h="6858000">
                <a:moveTo>
                  <a:pt x="0" y="6858000"/>
                </a:moveTo>
                <a:lnTo>
                  <a:pt x="2819400" y="6858000"/>
                </a:lnTo>
                <a:lnTo>
                  <a:pt x="28194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895600" y="0"/>
            <a:ext cx="457200" cy="6858000"/>
          </a:xfrm>
          <a:custGeom>
            <a:avLst/>
            <a:gdLst/>
            <a:ahLst/>
            <a:cxnLst/>
            <a:rect l="l" t="t" r="r" b="b"/>
            <a:pathLst>
              <a:path w="457200" h="6858000">
                <a:moveTo>
                  <a:pt x="0" y="6858000"/>
                </a:moveTo>
                <a:lnTo>
                  <a:pt x="457200" y="6858000"/>
                </a:lnTo>
                <a:lnTo>
                  <a:pt x="4572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124200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-6350" y="209931"/>
            <a:ext cx="9156700" cy="665441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561332" y="0"/>
            <a:ext cx="3679190" cy="6250305"/>
          </a:xfrm>
          <a:custGeom>
            <a:avLst/>
            <a:gdLst/>
            <a:ahLst/>
            <a:cxnLst/>
            <a:rect l="l" t="t" r="r" b="b"/>
            <a:pathLst>
              <a:path w="3679190" h="6250305">
                <a:moveTo>
                  <a:pt x="0" y="6249924"/>
                </a:moveTo>
                <a:lnTo>
                  <a:pt x="3678936" y="6249924"/>
                </a:lnTo>
                <a:lnTo>
                  <a:pt x="3678936" y="0"/>
                </a:lnTo>
                <a:lnTo>
                  <a:pt x="0" y="0"/>
                </a:lnTo>
                <a:lnTo>
                  <a:pt x="0" y="6249924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561332" y="0"/>
            <a:ext cx="3679190" cy="6250305"/>
          </a:xfrm>
          <a:custGeom>
            <a:avLst/>
            <a:gdLst/>
            <a:ahLst/>
            <a:cxnLst/>
            <a:rect l="l" t="t" r="r" b="b"/>
            <a:pathLst>
              <a:path w="3679190" h="6250305">
                <a:moveTo>
                  <a:pt x="0" y="6249924"/>
                </a:moveTo>
                <a:lnTo>
                  <a:pt x="3678936" y="6249924"/>
                </a:lnTo>
                <a:lnTo>
                  <a:pt x="3678936" y="0"/>
                </a:lnTo>
              </a:path>
            </a:pathLst>
          </a:custGeom>
          <a:ln w="15240">
            <a:solidFill>
              <a:srgbClr val="74A40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561332" y="0"/>
            <a:ext cx="0" cy="6250305"/>
          </a:xfrm>
          <a:custGeom>
            <a:avLst/>
            <a:gdLst/>
            <a:ahLst/>
            <a:cxnLst/>
            <a:rect l="l" t="t" r="r" b="b"/>
            <a:pathLst>
              <a:path h="6250305">
                <a:moveTo>
                  <a:pt x="0" y="0"/>
                </a:moveTo>
                <a:lnTo>
                  <a:pt x="0" y="6249924"/>
                </a:lnTo>
              </a:path>
            </a:pathLst>
          </a:custGeom>
          <a:ln w="15240">
            <a:solidFill>
              <a:srgbClr val="74A40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649723" y="0"/>
            <a:ext cx="3505200" cy="2291080"/>
          </a:xfrm>
          <a:custGeom>
            <a:avLst/>
            <a:gdLst/>
            <a:ahLst/>
            <a:cxnLst/>
            <a:rect l="l" t="t" r="r" b="b"/>
            <a:pathLst>
              <a:path w="3505200" h="2291080">
                <a:moveTo>
                  <a:pt x="0" y="2290572"/>
                </a:moveTo>
                <a:lnTo>
                  <a:pt x="3505200" y="2290572"/>
                </a:lnTo>
                <a:lnTo>
                  <a:pt x="3505200" y="0"/>
                </a:lnTo>
                <a:lnTo>
                  <a:pt x="0" y="0"/>
                </a:lnTo>
                <a:lnTo>
                  <a:pt x="0" y="2290572"/>
                </a:lnTo>
                <a:close/>
              </a:path>
            </a:pathLst>
          </a:custGeom>
          <a:solidFill>
            <a:srgbClr val="70685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651247" y="6129528"/>
            <a:ext cx="3505200" cy="0"/>
          </a:xfrm>
          <a:custGeom>
            <a:avLst/>
            <a:gdLst/>
            <a:ahLst/>
            <a:cxnLst/>
            <a:rect l="l" t="t" r="r" b="b"/>
            <a:pathLst>
              <a:path w="3505200">
                <a:moveTo>
                  <a:pt x="0" y="0"/>
                </a:moveTo>
                <a:lnTo>
                  <a:pt x="3505200" y="0"/>
                </a:lnTo>
              </a:path>
            </a:pathLst>
          </a:custGeom>
          <a:ln w="82295">
            <a:solidFill>
              <a:srgbClr val="93C5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5101590" y="2985262"/>
            <a:ext cx="2867660" cy="10020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1043940">
              <a:lnSpc>
                <a:spcPct val="100000"/>
              </a:lnSpc>
              <a:spcBef>
                <a:spcPts val="105"/>
              </a:spcBef>
            </a:pPr>
            <a:r>
              <a:rPr sz="3200" b="1" dirty="0">
                <a:solidFill>
                  <a:srgbClr val="93C500"/>
                </a:solidFill>
                <a:latin typeface="Calibri"/>
                <a:cs typeface="Calibri"/>
              </a:rPr>
              <a:t>SI</a:t>
            </a:r>
            <a:r>
              <a:rPr sz="3200" b="1" spc="-10" dirty="0">
                <a:solidFill>
                  <a:srgbClr val="93C500"/>
                </a:solidFill>
                <a:latin typeface="Calibri"/>
                <a:cs typeface="Calibri"/>
              </a:rPr>
              <a:t>R</a:t>
            </a:r>
            <a:r>
              <a:rPr sz="3200" b="1" dirty="0">
                <a:solidFill>
                  <a:srgbClr val="93C500"/>
                </a:solidFill>
                <a:latin typeface="Calibri"/>
                <a:cs typeface="Calibri"/>
              </a:rPr>
              <a:t>ALAMA  A</a:t>
            </a:r>
            <a:r>
              <a:rPr sz="3200" b="1" spc="-65" dirty="0">
                <a:solidFill>
                  <a:srgbClr val="93C500"/>
                </a:solidFill>
                <a:latin typeface="Calibri"/>
                <a:cs typeface="Calibri"/>
              </a:rPr>
              <a:t>L</a:t>
            </a:r>
            <a:r>
              <a:rPr sz="3200" b="1" spc="-5" dirty="0">
                <a:solidFill>
                  <a:srgbClr val="93C500"/>
                </a:solidFill>
                <a:latin typeface="Calibri"/>
                <a:cs typeface="Calibri"/>
              </a:rPr>
              <a:t>GORİ</a:t>
            </a:r>
            <a:r>
              <a:rPr sz="3200" b="1" spc="-15" dirty="0">
                <a:solidFill>
                  <a:srgbClr val="93C500"/>
                </a:solidFill>
                <a:latin typeface="Calibri"/>
                <a:cs typeface="Calibri"/>
              </a:rPr>
              <a:t>T</a:t>
            </a:r>
            <a:r>
              <a:rPr sz="3200" b="1" spc="-5" dirty="0">
                <a:solidFill>
                  <a:srgbClr val="93C500"/>
                </a:solidFill>
                <a:latin typeface="Calibri"/>
                <a:cs typeface="Calibri"/>
              </a:rPr>
              <a:t>MALA</a:t>
            </a:r>
            <a:r>
              <a:rPr sz="3200" b="1" spc="-10" dirty="0">
                <a:solidFill>
                  <a:srgbClr val="93C500"/>
                </a:solidFill>
                <a:latin typeface="Calibri"/>
                <a:cs typeface="Calibri"/>
              </a:rPr>
              <a:t>R</a:t>
            </a:r>
            <a:r>
              <a:rPr sz="3200" b="1" dirty="0">
                <a:solidFill>
                  <a:srgbClr val="93C500"/>
                </a:solidFill>
                <a:latin typeface="Calibri"/>
                <a:cs typeface="Calibri"/>
              </a:rPr>
              <a:t>I</a:t>
            </a:r>
            <a:endParaRPr sz="3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203706"/>
            <a:ext cx="6517640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dirty="0"/>
              <a:t>SIRALAMA </a:t>
            </a:r>
            <a:r>
              <a:rPr sz="2900" spc="-5" dirty="0"/>
              <a:t>ALGORİTMALARI-BUBBLE</a:t>
            </a:r>
            <a:r>
              <a:rPr sz="2900" spc="-40" dirty="0"/>
              <a:t> </a:t>
            </a:r>
            <a:r>
              <a:rPr sz="2900" spc="-10" dirty="0"/>
              <a:t>SORT</a:t>
            </a:r>
            <a:endParaRPr sz="2900"/>
          </a:p>
        </p:txBody>
      </p:sp>
      <p:sp>
        <p:nvSpPr>
          <p:cNvPr id="13" name="object 13"/>
          <p:cNvSpPr txBox="1"/>
          <p:nvPr/>
        </p:nvSpPr>
        <p:spPr>
          <a:xfrm>
            <a:off x="1121765" y="2337942"/>
            <a:ext cx="13030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84200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b="1" spc="-55" dirty="0">
                <a:latin typeface="Calibri"/>
                <a:cs typeface="Calibri"/>
              </a:rPr>
              <a:t>3.Tur: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21765" y="3901339"/>
            <a:ext cx="1303020" cy="1008380"/>
          </a:xfrm>
          <a:prstGeom prst="rect">
            <a:avLst/>
          </a:prstGeom>
        </p:spPr>
        <p:txBody>
          <a:bodyPr vert="horz" wrap="square" lIns="0" tIns="2051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14"/>
              </a:spcBef>
              <a:tabLst>
                <a:tab pos="584200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b="1" spc="-55" dirty="0">
                <a:latin typeface="Calibri"/>
                <a:cs typeface="Calibri"/>
              </a:rPr>
              <a:t>4.Tur: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800">
              <a:latin typeface="Wingdings 2"/>
              <a:cs typeface="Wingdings 2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691639" y="2852927"/>
            <a:ext cx="1420368" cy="9525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995928" y="2898648"/>
            <a:ext cx="1438655" cy="96164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91639" y="4724400"/>
            <a:ext cx="1429512" cy="93421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4729353" y="297941"/>
            <a:ext cx="11048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8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645666"/>
            <a:ext cx="2115185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dirty="0"/>
              <a:t>BUBBLE</a:t>
            </a:r>
            <a:r>
              <a:rPr sz="2900" spc="-95" dirty="0"/>
              <a:t> </a:t>
            </a:r>
            <a:r>
              <a:rPr sz="2900" spc="-5" dirty="0"/>
              <a:t>SORT</a:t>
            </a:r>
            <a:endParaRPr sz="2900"/>
          </a:p>
        </p:txBody>
      </p:sp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1173124" y="2390267"/>
          <a:ext cx="4924425" cy="312178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19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72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3567">
                <a:tc>
                  <a:txBody>
                    <a:bodyPr/>
                    <a:lstStyle/>
                    <a:p>
                      <a:pPr marL="31750">
                        <a:lnSpc>
                          <a:spcPts val="2280"/>
                        </a:lnSpc>
                      </a:pPr>
                      <a:r>
                        <a:rPr sz="1800" spc="2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r>
                        <a:rPr sz="1800" spc="55" dirty="0">
                          <a:solidFill>
                            <a:srgbClr val="93C5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spc="-25" dirty="0">
                          <a:latin typeface="Calibri"/>
                          <a:cs typeface="Calibri"/>
                        </a:rPr>
                        <a:t>Veriler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280"/>
                        </a:lnSpc>
                      </a:pPr>
                      <a:r>
                        <a:rPr sz="2400" b="1" dirty="0">
                          <a:latin typeface="Calibri"/>
                          <a:cs typeface="Calibri"/>
                        </a:rPr>
                        <a:t>: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25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57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48 37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12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92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86</a:t>
                      </a:r>
                      <a:r>
                        <a:rPr sz="2400" spc="-1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33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336">
                <a:tc>
                  <a:txBody>
                    <a:bodyPr/>
                    <a:lstStyle/>
                    <a:p>
                      <a:pPr marL="31750">
                        <a:lnSpc>
                          <a:spcPts val="2665"/>
                        </a:lnSpc>
                      </a:pPr>
                      <a:r>
                        <a:rPr sz="1800" spc="2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r>
                        <a:rPr sz="1800" spc="20" dirty="0">
                          <a:solidFill>
                            <a:srgbClr val="93C5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spc="-45" dirty="0">
                          <a:latin typeface="Calibri"/>
                          <a:cs typeface="Calibri"/>
                        </a:rPr>
                        <a:t>Tekrar</a:t>
                      </a:r>
                      <a:r>
                        <a:rPr sz="2400" b="1" dirty="0">
                          <a:latin typeface="Calibri"/>
                          <a:cs typeface="Calibri"/>
                        </a:rPr>
                        <a:t> 1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665"/>
                        </a:lnSpc>
                      </a:pPr>
                      <a:r>
                        <a:rPr sz="2400" b="1" dirty="0">
                          <a:latin typeface="Calibri"/>
                          <a:cs typeface="Calibri"/>
                        </a:rPr>
                        <a:t>: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25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48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37 12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57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86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33</a:t>
                      </a:r>
                      <a:r>
                        <a:rPr sz="2400" spc="-1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92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221">
                <a:tc>
                  <a:txBody>
                    <a:bodyPr/>
                    <a:lstStyle/>
                    <a:p>
                      <a:pPr marL="31750">
                        <a:lnSpc>
                          <a:spcPts val="2665"/>
                        </a:lnSpc>
                      </a:pPr>
                      <a:r>
                        <a:rPr sz="1800" spc="2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r>
                        <a:rPr sz="1800" spc="20" dirty="0">
                          <a:solidFill>
                            <a:srgbClr val="93C5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spc="-45" dirty="0">
                          <a:latin typeface="Calibri"/>
                          <a:cs typeface="Calibri"/>
                        </a:rPr>
                        <a:t>Tekrar</a:t>
                      </a:r>
                      <a:r>
                        <a:rPr sz="2400" b="1" dirty="0">
                          <a:latin typeface="Calibri"/>
                          <a:cs typeface="Calibri"/>
                        </a:rPr>
                        <a:t> 2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665"/>
                        </a:lnSpc>
                      </a:pPr>
                      <a:r>
                        <a:rPr sz="2400" b="1" dirty="0">
                          <a:latin typeface="Calibri"/>
                          <a:cs typeface="Calibri"/>
                        </a:rPr>
                        <a:t>: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25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37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12 48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57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33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86</a:t>
                      </a:r>
                      <a:r>
                        <a:rPr sz="2400" spc="-1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92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615">
                <a:tc>
                  <a:txBody>
                    <a:bodyPr/>
                    <a:lstStyle/>
                    <a:p>
                      <a:pPr marL="31750">
                        <a:lnSpc>
                          <a:spcPts val="2665"/>
                        </a:lnSpc>
                      </a:pPr>
                      <a:r>
                        <a:rPr sz="1800" spc="2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r>
                        <a:rPr sz="1800" spc="20" dirty="0">
                          <a:solidFill>
                            <a:srgbClr val="93C5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spc="-45" dirty="0">
                          <a:latin typeface="Calibri"/>
                          <a:cs typeface="Calibri"/>
                        </a:rPr>
                        <a:t>Tekrar</a:t>
                      </a:r>
                      <a:r>
                        <a:rPr sz="2400" b="1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400" b="1" dirty="0">
                          <a:latin typeface="Calibri"/>
                          <a:cs typeface="Calibri"/>
                        </a:rPr>
                        <a:t>3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665"/>
                        </a:lnSpc>
                      </a:pPr>
                      <a:r>
                        <a:rPr sz="2400" b="1" dirty="0">
                          <a:latin typeface="Calibri"/>
                          <a:cs typeface="Calibri"/>
                        </a:rPr>
                        <a:t>: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25 12 37 48 33 57 86</a:t>
                      </a:r>
                      <a:r>
                        <a:rPr sz="2400" spc="-17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92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424">
                <a:tc>
                  <a:txBody>
                    <a:bodyPr/>
                    <a:lstStyle/>
                    <a:p>
                      <a:pPr marL="31750">
                        <a:lnSpc>
                          <a:spcPts val="2665"/>
                        </a:lnSpc>
                      </a:pPr>
                      <a:r>
                        <a:rPr sz="1800" spc="2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r>
                        <a:rPr sz="1800" spc="20" dirty="0">
                          <a:solidFill>
                            <a:srgbClr val="93C5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spc="-45" dirty="0">
                          <a:latin typeface="Calibri"/>
                          <a:cs typeface="Calibri"/>
                        </a:rPr>
                        <a:t>Tekrar</a:t>
                      </a:r>
                      <a:r>
                        <a:rPr sz="2400" b="1" dirty="0">
                          <a:latin typeface="Calibri"/>
                          <a:cs typeface="Calibri"/>
                        </a:rPr>
                        <a:t> 4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665"/>
                        </a:lnSpc>
                      </a:pPr>
                      <a:r>
                        <a:rPr sz="2400" b="1" dirty="0">
                          <a:latin typeface="Calibri"/>
                          <a:cs typeface="Calibri"/>
                        </a:rPr>
                        <a:t>: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12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25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37 33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48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57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86</a:t>
                      </a:r>
                      <a:r>
                        <a:rPr sz="2400" spc="-1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92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2336">
                <a:tc>
                  <a:txBody>
                    <a:bodyPr/>
                    <a:lstStyle/>
                    <a:p>
                      <a:pPr marL="31750">
                        <a:lnSpc>
                          <a:spcPts val="2665"/>
                        </a:lnSpc>
                      </a:pPr>
                      <a:r>
                        <a:rPr sz="1800" spc="2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r>
                        <a:rPr sz="1800" spc="20" dirty="0">
                          <a:solidFill>
                            <a:srgbClr val="93C5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spc="-45" dirty="0">
                          <a:latin typeface="Calibri"/>
                          <a:cs typeface="Calibri"/>
                        </a:rPr>
                        <a:t>Tekrar</a:t>
                      </a:r>
                      <a:r>
                        <a:rPr sz="2400" b="1" dirty="0">
                          <a:latin typeface="Calibri"/>
                          <a:cs typeface="Calibri"/>
                        </a:rPr>
                        <a:t> 5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665"/>
                        </a:lnSpc>
                      </a:pPr>
                      <a:r>
                        <a:rPr sz="2400" b="1" dirty="0">
                          <a:latin typeface="Calibri"/>
                          <a:cs typeface="Calibri"/>
                        </a:rPr>
                        <a:t>: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12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25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33 37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48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57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86</a:t>
                      </a:r>
                      <a:r>
                        <a:rPr sz="2400" spc="-1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92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2526">
                <a:tc>
                  <a:txBody>
                    <a:bodyPr/>
                    <a:lstStyle/>
                    <a:p>
                      <a:pPr marL="31750">
                        <a:lnSpc>
                          <a:spcPts val="2665"/>
                        </a:lnSpc>
                      </a:pPr>
                      <a:r>
                        <a:rPr sz="1800" spc="2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r>
                        <a:rPr sz="1800" spc="20" dirty="0">
                          <a:solidFill>
                            <a:srgbClr val="93C5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spc="-45" dirty="0">
                          <a:latin typeface="Calibri"/>
                          <a:cs typeface="Calibri"/>
                        </a:rPr>
                        <a:t>Tekrar</a:t>
                      </a:r>
                      <a:r>
                        <a:rPr sz="2400" b="1" dirty="0">
                          <a:latin typeface="Calibri"/>
                          <a:cs typeface="Calibri"/>
                        </a:rPr>
                        <a:t> 6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665"/>
                        </a:lnSpc>
                      </a:pPr>
                      <a:r>
                        <a:rPr sz="2400" b="1" dirty="0">
                          <a:latin typeface="Calibri"/>
                          <a:cs typeface="Calibri"/>
                        </a:rPr>
                        <a:t>: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12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25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33 37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48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57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86</a:t>
                      </a:r>
                      <a:r>
                        <a:rPr sz="2400" spc="-1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92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3758">
                <a:tc>
                  <a:txBody>
                    <a:bodyPr/>
                    <a:lstStyle/>
                    <a:p>
                      <a:pPr marL="31750">
                        <a:lnSpc>
                          <a:spcPts val="2665"/>
                        </a:lnSpc>
                      </a:pPr>
                      <a:r>
                        <a:rPr sz="1800" spc="2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r>
                        <a:rPr sz="1800" spc="20" dirty="0">
                          <a:solidFill>
                            <a:srgbClr val="93C5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400" b="1" spc="-45" dirty="0">
                          <a:latin typeface="Calibri"/>
                          <a:cs typeface="Calibri"/>
                        </a:rPr>
                        <a:t>Tekrar</a:t>
                      </a:r>
                      <a:r>
                        <a:rPr sz="2400" b="1" dirty="0">
                          <a:latin typeface="Calibri"/>
                          <a:cs typeface="Calibri"/>
                        </a:rPr>
                        <a:t> 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2665"/>
                        </a:lnSpc>
                      </a:pPr>
                      <a:r>
                        <a:rPr sz="2400" b="1" dirty="0">
                          <a:latin typeface="Calibri"/>
                          <a:cs typeface="Calibri"/>
                        </a:rPr>
                        <a:t>: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12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25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33 37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48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57 </a:t>
                      </a:r>
                      <a:r>
                        <a:rPr sz="2400" spc="-5" dirty="0">
                          <a:latin typeface="Calibri"/>
                          <a:cs typeface="Calibri"/>
                        </a:rPr>
                        <a:t>86</a:t>
                      </a:r>
                      <a:r>
                        <a:rPr sz="2400" spc="-1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400" dirty="0">
                          <a:latin typeface="Calibri"/>
                          <a:cs typeface="Calibri"/>
                        </a:rPr>
                        <a:t>92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" name="object 14"/>
          <p:cNvSpPr txBox="1"/>
          <p:nvPr/>
        </p:nvSpPr>
        <p:spPr>
          <a:xfrm>
            <a:off x="4729353" y="297941"/>
            <a:ext cx="1752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85" dirty="0">
                <a:solidFill>
                  <a:srgbClr val="FDFDFD"/>
                </a:solidFill>
                <a:latin typeface="Arial"/>
                <a:cs typeface="Arial"/>
              </a:rPr>
              <a:t>11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203706"/>
            <a:ext cx="2115185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dirty="0"/>
              <a:t>BUBBLE</a:t>
            </a:r>
            <a:r>
              <a:rPr sz="2900" spc="-95" dirty="0"/>
              <a:t> </a:t>
            </a:r>
            <a:r>
              <a:rPr sz="2900" spc="-5" dirty="0"/>
              <a:t>SORT</a:t>
            </a:r>
            <a:endParaRPr sz="2900"/>
          </a:p>
        </p:txBody>
      </p:sp>
      <p:sp>
        <p:nvSpPr>
          <p:cNvPr id="13" name="object 13"/>
          <p:cNvSpPr txBox="1"/>
          <p:nvPr/>
        </p:nvSpPr>
        <p:spPr>
          <a:xfrm>
            <a:off x="847547" y="2280640"/>
            <a:ext cx="7227570" cy="392747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39700">
              <a:lnSpc>
                <a:spcPct val="100000"/>
              </a:lnSpc>
              <a:spcBef>
                <a:spcPts val="340"/>
              </a:spcBef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Calibri"/>
                <a:cs typeface="Calibri"/>
              </a:rPr>
              <a:t>Analizi </a:t>
            </a:r>
            <a:r>
              <a:rPr sz="2000" spc="-20" dirty="0">
                <a:latin typeface="Calibri"/>
                <a:cs typeface="Calibri"/>
              </a:rPr>
              <a:t>kolaydır </a:t>
            </a:r>
            <a:r>
              <a:rPr sz="2000" spc="-5" dirty="0">
                <a:latin typeface="Calibri"/>
                <a:cs typeface="Calibri"/>
              </a:rPr>
              <a:t>(İyileştirme yapılmamış algoritmada)</a:t>
            </a:r>
            <a:r>
              <a:rPr sz="2000" spc="7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:</a:t>
            </a:r>
            <a:endParaRPr sz="2000">
              <a:latin typeface="Calibri"/>
              <a:cs typeface="Calibri"/>
            </a:endParaRPr>
          </a:p>
          <a:p>
            <a:pPr marL="139700">
              <a:lnSpc>
                <a:spcPct val="100000"/>
              </a:lnSpc>
              <a:spcBef>
                <a:spcPts val="240"/>
              </a:spcBef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latin typeface="Calibri"/>
                <a:cs typeface="Calibri"/>
              </a:rPr>
              <a:t>(n-1) </a:t>
            </a:r>
            <a:r>
              <a:rPr sz="2000" spc="-15" dirty="0">
                <a:latin typeface="Calibri"/>
                <a:cs typeface="Calibri"/>
              </a:rPr>
              <a:t>iterasyon ve </a:t>
            </a:r>
            <a:r>
              <a:rPr sz="2000" spc="-5" dirty="0">
                <a:latin typeface="Calibri"/>
                <a:cs typeface="Calibri"/>
              </a:rPr>
              <a:t>her </a:t>
            </a:r>
            <a:r>
              <a:rPr sz="2000" spc="-15" dirty="0">
                <a:latin typeface="Calibri"/>
                <a:cs typeface="Calibri"/>
              </a:rPr>
              <a:t>iterasyonda </a:t>
            </a:r>
            <a:r>
              <a:rPr sz="2000" dirty="0">
                <a:latin typeface="Calibri"/>
                <a:cs typeface="Calibri"/>
              </a:rPr>
              <a:t>(n-1)</a:t>
            </a:r>
            <a:r>
              <a:rPr sz="2000" spc="2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karşılaştırma.</a:t>
            </a:r>
            <a:endParaRPr sz="2000">
              <a:latin typeface="Calibri"/>
              <a:cs typeface="Calibri"/>
            </a:endParaRPr>
          </a:p>
          <a:p>
            <a:pPr marL="139700">
              <a:lnSpc>
                <a:spcPct val="100000"/>
              </a:lnSpc>
              <a:spcBef>
                <a:spcPts val="240"/>
              </a:spcBef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  </a:t>
            </a:r>
            <a:r>
              <a:rPr sz="2000" spc="-35" dirty="0">
                <a:latin typeface="Calibri"/>
                <a:cs typeface="Calibri"/>
              </a:rPr>
              <a:t>Toplam </a:t>
            </a:r>
            <a:r>
              <a:rPr sz="2000" spc="-10" dirty="0">
                <a:latin typeface="Calibri"/>
                <a:cs typeface="Calibri"/>
              </a:rPr>
              <a:t>karşılaştırma sayısı </a:t>
            </a:r>
            <a:r>
              <a:rPr sz="2000" dirty="0">
                <a:latin typeface="Calibri"/>
                <a:cs typeface="Calibri"/>
              </a:rPr>
              <a:t>: (n-1)*(n-1) = n</a:t>
            </a:r>
            <a:r>
              <a:rPr sz="1950" baseline="25641" dirty="0">
                <a:latin typeface="Calibri"/>
                <a:cs typeface="Calibri"/>
              </a:rPr>
              <a:t>2</a:t>
            </a:r>
            <a:r>
              <a:rPr sz="2000" dirty="0">
                <a:latin typeface="Calibri"/>
                <a:cs typeface="Calibri"/>
              </a:rPr>
              <a:t>-2n+1 =</a:t>
            </a:r>
            <a:r>
              <a:rPr sz="2000" spc="7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O(n</a:t>
            </a:r>
            <a:r>
              <a:rPr sz="1950" baseline="25641" dirty="0">
                <a:latin typeface="Calibri"/>
                <a:cs typeface="Calibri"/>
              </a:rPr>
              <a:t>2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39700">
              <a:lnSpc>
                <a:spcPct val="100000"/>
              </a:lnSpc>
              <a:spcBef>
                <a:spcPts val="240"/>
              </a:spcBef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  </a:t>
            </a:r>
            <a:r>
              <a:rPr sz="2000" spc="-15" dirty="0">
                <a:latin typeface="Calibri"/>
                <a:cs typeface="Calibri"/>
              </a:rPr>
              <a:t>(Yukarıdaki </a:t>
            </a:r>
            <a:r>
              <a:rPr sz="2000" dirty="0">
                <a:latin typeface="Calibri"/>
                <a:cs typeface="Calibri"/>
              </a:rPr>
              <a:t>gibi </a:t>
            </a:r>
            <a:r>
              <a:rPr sz="2000" spc="-5" dirty="0">
                <a:latin typeface="Calibri"/>
                <a:cs typeface="Calibri"/>
              </a:rPr>
              <a:t>iyileştirme yapılmış algoritmada etkinlik)</a:t>
            </a:r>
            <a:r>
              <a:rPr sz="2000" spc="10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:</a:t>
            </a:r>
            <a:endParaRPr sz="2000">
              <a:latin typeface="Calibri"/>
              <a:cs typeface="Calibri"/>
            </a:endParaRPr>
          </a:p>
          <a:p>
            <a:pPr marL="139700">
              <a:lnSpc>
                <a:spcPct val="100000"/>
              </a:lnSpc>
              <a:spcBef>
                <a:spcPts val="240"/>
              </a:spcBef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latin typeface="Calibri"/>
                <a:cs typeface="Calibri"/>
              </a:rPr>
              <a:t>iterasyon </a:t>
            </a:r>
            <a:r>
              <a:rPr sz="2000" dirty="0">
                <a:latin typeface="Calibri"/>
                <a:cs typeface="Calibri"/>
              </a:rPr>
              <a:t>i'de, </a:t>
            </a:r>
            <a:r>
              <a:rPr sz="2000" spc="-5" dirty="0">
                <a:latin typeface="Calibri"/>
                <a:cs typeface="Calibri"/>
              </a:rPr>
              <a:t>(n-i) </a:t>
            </a:r>
            <a:r>
              <a:rPr sz="2000" spc="-10" dirty="0">
                <a:latin typeface="Calibri"/>
                <a:cs typeface="Calibri"/>
              </a:rPr>
              <a:t>karşılaştırma</a:t>
            </a:r>
            <a:r>
              <a:rPr sz="2000" spc="5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yapılacaktır.</a:t>
            </a:r>
            <a:endParaRPr sz="2000">
              <a:latin typeface="Calibri"/>
              <a:cs typeface="Calibri"/>
            </a:endParaRPr>
          </a:p>
          <a:p>
            <a:pPr marL="139700">
              <a:lnSpc>
                <a:spcPct val="100000"/>
              </a:lnSpc>
              <a:spcBef>
                <a:spcPts val="240"/>
              </a:spcBef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000" spc="-35" dirty="0">
                <a:latin typeface="Calibri"/>
                <a:cs typeface="Calibri"/>
              </a:rPr>
              <a:t>Toplam </a:t>
            </a:r>
            <a:r>
              <a:rPr sz="2000" spc="-10" dirty="0">
                <a:latin typeface="Calibri"/>
                <a:cs typeface="Calibri"/>
              </a:rPr>
              <a:t>karşılaştırma sayısı </a:t>
            </a:r>
            <a:r>
              <a:rPr sz="2000" dirty="0">
                <a:latin typeface="Calibri"/>
                <a:cs typeface="Calibri"/>
              </a:rPr>
              <a:t>=</a:t>
            </a:r>
            <a:r>
              <a:rPr sz="2000" spc="13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(n-1)+(n-2)+(n-3)+...+(n-k)</a:t>
            </a:r>
            <a:endParaRPr sz="2000">
              <a:latin typeface="Calibri"/>
              <a:cs typeface="Calibri"/>
            </a:endParaRPr>
          </a:p>
          <a:p>
            <a:pPr marL="3225800">
              <a:lnSpc>
                <a:spcPct val="100000"/>
              </a:lnSpc>
              <a:spcBef>
                <a:spcPts val="240"/>
              </a:spcBef>
            </a:pPr>
            <a:r>
              <a:rPr sz="2000" dirty="0">
                <a:latin typeface="Calibri"/>
                <a:cs typeface="Calibri"/>
              </a:rPr>
              <a:t>= kn -</a:t>
            </a:r>
            <a:r>
              <a:rPr sz="2000" spc="-9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k*(k+1)/2</a:t>
            </a:r>
            <a:endParaRPr sz="2000">
              <a:latin typeface="Calibri"/>
              <a:cs typeface="Calibri"/>
            </a:endParaRPr>
          </a:p>
          <a:p>
            <a:pPr marL="3225800">
              <a:lnSpc>
                <a:spcPct val="100000"/>
              </a:lnSpc>
              <a:spcBef>
                <a:spcPts val="240"/>
              </a:spcBef>
            </a:pPr>
            <a:r>
              <a:rPr sz="2000" dirty="0">
                <a:latin typeface="Calibri"/>
                <a:cs typeface="Calibri"/>
              </a:rPr>
              <a:t>= (2kn - </a:t>
            </a:r>
            <a:r>
              <a:rPr sz="2000" spc="5" dirty="0">
                <a:latin typeface="Calibri"/>
                <a:cs typeface="Calibri"/>
              </a:rPr>
              <a:t>k</a:t>
            </a:r>
            <a:r>
              <a:rPr sz="1950" spc="7" baseline="25641" dirty="0">
                <a:latin typeface="Calibri"/>
                <a:cs typeface="Calibri"/>
              </a:rPr>
              <a:t>2  </a:t>
            </a:r>
            <a:r>
              <a:rPr sz="2000" dirty="0">
                <a:latin typeface="Calibri"/>
                <a:cs typeface="Calibri"/>
              </a:rPr>
              <a:t>-</a:t>
            </a:r>
            <a:r>
              <a:rPr sz="2000" spc="-2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k)/2</a:t>
            </a:r>
            <a:endParaRPr sz="2000">
              <a:latin typeface="Calibri"/>
              <a:cs typeface="Calibri"/>
            </a:endParaRPr>
          </a:p>
          <a:p>
            <a:pPr marL="139700">
              <a:lnSpc>
                <a:spcPct val="100000"/>
              </a:lnSpc>
              <a:spcBef>
                <a:spcPts val="240"/>
              </a:spcBef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latin typeface="Calibri"/>
                <a:cs typeface="Calibri"/>
              </a:rPr>
              <a:t>ortalama </a:t>
            </a:r>
            <a:r>
              <a:rPr sz="2000" spc="-15" dirty="0">
                <a:latin typeface="Calibri"/>
                <a:cs typeface="Calibri"/>
              </a:rPr>
              <a:t>iterasyon </a:t>
            </a:r>
            <a:r>
              <a:rPr sz="2000" spc="-10" dirty="0">
                <a:latin typeface="Calibri"/>
                <a:cs typeface="Calibri"/>
              </a:rPr>
              <a:t>sayısı, </a:t>
            </a:r>
            <a:r>
              <a:rPr sz="2000" dirty="0">
                <a:latin typeface="Calibri"/>
                <a:cs typeface="Calibri"/>
              </a:rPr>
              <a:t>k, O(k.n) </a:t>
            </a:r>
            <a:r>
              <a:rPr sz="2000" spc="-5" dirty="0">
                <a:latin typeface="Calibri"/>
                <a:cs typeface="Calibri"/>
              </a:rPr>
              <a:t>olduğundan </a:t>
            </a:r>
            <a:r>
              <a:rPr sz="2000" dirty="0">
                <a:latin typeface="Calibri"/>
                <a:cs typeface="Calibri"/>
              </a:rPr>
              <a:t>= </a:t>
            </a:r>
            <a:r>
              <a:rPr sz="2000" spc="5" dirty="0">
                <a:latin typeface="Calibri"/>
                <a:cs typeface="Calibri"/>
              </a:rPr>
              <a:t>O(n</a:t>
            </a:r>
            <a:r>
              <a:rPr sz="1950" spc="7" baseline="25641" dirty="0">
                <a:latin typeface="Calibri"/>
                <a:cs typeface="Calibri"/>
              </a:rPr>
              <a:t>2</a:t>
            </a:r>
            <a:r>
              <a:rPr sz="2000" spc="5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39700">
              <a:lnSpc>
                <a:spcPts val="2280"/>
              </a:lnSpc>
              <a:spcBef>
                <a:spcPts val="240"/>
              </a:spcBef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5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000" b="1" spc="-10" dirty="0">
                <a:latin typeface="Calibri"/>
                <a:cs typeface="Calibri"/>
              </a:rPr>
              <a:t>Performans:</a:t>
            </a:r>
            <a:endParaRPr sz="2000">
              <a:latin typeface="Calibri"/>
              <a:cs typeface="Calibri"/>
            </a:endParaRPr>
          </a:p>
          <a:p>
            <a:pPr marL="413384">
              <a:lnSpc>
                <a:spcPts val="2160"/>
              </a:lnSpc>
            </a:pPr>
            <a:r>
              <a:rPr sz="2000" spc="-10" dirty="0">
                <a:latin typeface="Calibri"/>
                <a:cs typeface="Calibri"/>
              </a:rPr>
              <a:t>Kabarcık sıralama </a:t>
            </a:r>
            <a:r>
              <a:rPr sz="2000" spc="-5" dirty="0">
                <a:latin typeface="Calibri"/>
                <a:cs typeface="Calibri"/>
              </a:rPr>
              <a:t>algoritması ortalama </a:t>
            </a:r>
            <a:r>
              <a:rPr sz="2000" b="1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1950" b="1" baseline="25641" dirty="0">
                <a:solidFill>
                  <a:srgbClr val="FF0000"/>
                </a:solidFill>
                <a:latin typeface="Calibri"/>
                <a:cs typeface="Calibri"/>
              </a:rPr>
              <a:t>2</a:t>
            </a:r>
            <a:r>
              <a:rPr sz="2000" b="1" dirty="0">
                <a:solidFill>
                  <a:srgbClr val="FF0000"/>
                </a:solidFill>
                <a:latin typeface="Calibri"/>
                <a:cs typeface="Calibri"/>
              </a:rPr>
              <a:t>/2 </a:t>
            </a:r>
            <a:r>
              <a:rPr sz="2000" spc="-10" dirty="0">
                <a:latin typeface="Calibri"/>
                <a:cs typeface="Calibri"/>
              </a:rPr>
              <a:t>karşılaştırma </a:t>
            </a:r>
            <a:r>
              <a:rPr sz="2000" spc="-15" dirty="0">
                <a:latin typeface="Calibri"/>
                <a:cs typeface="Calibri"/>
              </a:rPr>
              <a:t>ve</a:t>
            </a:r>
            <a:r>
              <a:rPr sz="2000" spc="185" dirty="0"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1950" b="1" baseline="25641" dirty="0">
                <a:solidFill>
                  <a:srgbClr val="FF0000"/>
                </a:solidFill>
                <a:latin typeface="Calibri"/>
                <a:cs typeface="Calibri"/>
              </a:rPr>
              <a:t>2</a:t>
            </a:r>
            <a:r>
              <a:rPr sz="2000" b="1" dirty="0">
                <a:solidFill>
                  <a:srgbClr val="FF0000"/>
                </a:solidFill>
                <a:latin typeface="Calibri"/>
                <a:cs typeface="Calibri"/>
              </a:rPr>
              <a:t>/2</a:t>
            </a:r>
            <a:endParaRPr sz="2000">
              <a:latin typeface="Calibri"/>
              <a:cs typeface="Calibri"/>
            </a:endParaRPr>
          </a:p>
          <a:p>
            <a:pPr marL="413384">
              <a:lnSpc>
                <a:spcPts val="2280"/>
              </a:lnSpc>
            </a:pPr>
            <a:r>
              <a:rPr sz="2000" spc="-5" dirty="0">
                <a:latin typeface="Calibri"/>
                <a:cs typeface="Calibri"/>
              </a:rPr>
              <a:t>yer değiştirme işlemi</a:t>
            </a:r>
            <a:r>
              <a:rPr sz="2000" spc="2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gerçekleştirir.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9353" y="297941"/>
            <a:ext cx="196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12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203706"/>
            <a:ext cx="2115185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dirty="0"/>
              <a:t>BUBBLE</a:t>
            </a:r>
            <a:r>
              <a:rPr sz="2900" spc="-95" dirty="0"/>
              <a:t> </a:t>
            </a:r>
            <a:r>
              <a:rPr sz="2900" spc="-5" dirty="0"/>
              <a:t>SORT</a:t>
            </a:r>
            <a:endParaRPr sz="2900" dirty="0"/>
          </a:p>
        </p:txBody>
      </p:sp>
      <p:sp>
        <p:nvSpPr>
          <p:cNvPr id="13" name="object 13"/>
          <p:cNvSpPr txBox="1"/>
          <p:nvPr/>
        </p:nvSpPr>
        <p:spPr>
          <a:xfrm>
            <a:off x="1419225" y="2513838"/>
            <a:ext cx="180340" cy="89535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350" spc="1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350">
              <a:latin typeface="Wingdings 2"/>
              <a:cs typeface="Wingdings 2"/>
            </a:endParaRPr>
          </a:p>
          <a:p>
            <a:pPr marL="12700">
              <a:lnSpc>
                <a:spcPct val="100000"/>
              </a:lnSpc>
              <a:spcBef>
                <a:spcPts val="1000"/>
              </a:spcBef>
            </a:pPr>
            <a:r>
              <a:rPr sz="1350" spc="1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350">
              <a:latin typeface="Wingdings 2"/>
              <a:cs typeface="Wingdings 2"/>
            </a:endParaRPr>
          </a:p>
          <a:p>
            <a:pPr marL="12700">
              <a:lnSpc>
                <a:spcPct val="100000"/>
              </a:lnSpc>
              <a:spcBef>
                <a:spcPts val="969"/>
              </a:spcBef>
            </a:pPr>
            <a:r>
              <a:rPr sz="1350" spc="1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350">
              <a:latin typeface="Wingdings 2"/>
              <a:cs typeface="Wingdings 2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419225" y="3746703"/>
            <a:ext cx="180340" cy="1345565"/>
          </a:xfrm>
          <a:prstGeom prst="rect">
            <a:avLst/>
          </a:prstGeom>
        </p:spPr>
        <p:txBody>
          <a:bodyPr vert="horz" wrap="square" lIns="0" tIns="135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350" spc="1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350">
              <a:latin typeface="Wingdings 2"/>
              <a:cs typeface="Wingdings 2"/>
            </a:endParaRPr>
          </a:p>
          <a:p>
            <a:pPr marL="12700">
              <a:lnSpc>
                <a:spcPct val="100000"/>
              </a:lnSpc>
              <a:spcBef>
                <a:spcPts val="975"/>
              </a:spcBef>
            </a:pPr>
            <a:r>
              <a:rPr sz="1350" spc="1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350">
              <a:latin typeface="Wingdings 2"/>
              <a:cs typeface="Wingdings 2"/>
            </a:endParaRPr>
          </a:p>
          <a:p>
            <a:pPr marL="12700">
              <a:lnSpc>
                <a:spcPct val="100000"/>
              </a:lnSpc>
              <a:spcBef>
                <a:spcPts val="994"/>
              </a:spcBef>
            </a:pPr>
            <a:r>
              <a:rPr sz="1350" spc="1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350">
              <a:latin typeface="Wingdings 2"/>
              <a:cs typeface="Wingdings 2"/>
            </a:endParaRPr>
          </a:p>
          <a:p>
            <a:pPr marL="12700">
              <a:lnSpc>
                <a:spcPct val="100000"/>
              </a:lnSpc>
              <a:spcBef>
                <a:spcPts val="969"/>
              </a:spcBef>
            </a:pPr>
            <a:r>
              <a:rPr sz="1350" spc="1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350">
              <a:latin typeface="Wingdings 2"/>
              <a:cs typeface="Wingdings 2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70965" y="2035686"/>
            <a:ext cx="6430645" cy="3429635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590"/>
              </a:spcBef>
              <a:tabLst>
                <a:tab pos="635000" algn="l"/>
                <a:tab pos="1872614" algn="l"/>
              </a:tabLst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000" b="1" spc="-5" dirty="0">
                <a:latin typeface="Calibri"/>
                <a:cs typeface="Calibri"/>
              </a:rPr>
              <a:t>Best-case:	</a:t>
            </a:r>
            <a:r>
              <a:rPr sz="2000" b="1" dirty="0">
                <a:latin typeface="Calibri"/>
                <a:cs typeface="Calibri"/>
              </a:rPr>
              <a:t>O(n)</a:t>
            </a:r>
            <a:endParaRPr sz="2000">
              <a:latin typeface="Calibri"/>
              <a:cs typeface="Calibri"/>
            </a:endParaRPr>
          </a:p>
          <a:p>
            <a:pPr marL="1098550" indent="-167005">
              <a:lnSpc>
                <a:spcPct val="100000"/>
              </a:lnSpc>
              <a:spcBef>
                <a:spcPts val="440"/>
              </a:spcBef>
              <a:buChar char="–"/>
              <a:tabLst>
                <a:tab pos="1099185" algn="l"/>
              </a:tabLst>
            </a:pPr>
            <a:r>
              <a:rPr sz="1800" b="1" dirty="0">
                <a:latin typeface="Calibri"/>
                <a:cs typeface="Calibri"/>
              </a:rPr>
              <a:t>Dizi </a:t>
            </a:r>
            <a:r>
              <a:rPr sz="1800" b="1" spc="-5" dirty="0">
                <a:latin typeface="Calibri"/>
                <a:cs typeface="Calibri"/>
              </a:rPr>
              <a:t>artan </a:t>
            </a:r>
            <a:r>
              <a:rPr sz="1800" b="1" dirty="0">
                <a:latin typeface="Calibri"/>
                <a:cs typeface="Calibri"/>
              </a:rPr>
              <a:t>şekilde </a:t>
            </a:r>
            <a:r>
              <a:rPr sz="1800" b="1" spc="-10" dirty="0">
                <a:latin typeface="Calibri"/>
                <a:cs typeface="Calibri"/>
              </a:rPr>
              <a:t>sıralı</a:t>
            </a:r>
            <a:r>
              <a:rPr sz="1800" b="1" spc="-11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ise</a:t>
            </a:r>
            <a:endParaRPr sz="1800">
              <a:latin typeface="Calibri"/>
              <a:cs typeface="Calibri"/>
            </a:endParaRPr>
          </a:p>
          <a:p>
            <a:pPr marL="1098550" indent="-167005">
              <a:lnSpc>
                <a:spcPct val="100000"/>
              </a:lnSpc>
              <a:spcBef>
                <a:spcPts val="455"/>
              </a:spcBef>
              <a:buChar char="–"/>
              <a:tabLst>
                <a:tab pos="1099185" algn="l"/>
                <a:tab pos="3704590" algn="l"/>
              </a:tabLst>
            </a:pPr>
            <a:r>
              <a:rPr sz="1800" b="1" dirty="0">
                <a:latin typeface="Calibri"/>
                <a:cs typeface="Calibri"/>
              </a:rPr>
              <a:t>Sıfır </a:t>
            </a:r>
            <a:r>
              <a:rPr sz="1800" b="1" spc="-10" dirty="0">
                <a:latin typeface="Calibri"/>
                <a:cs typeface="Calibri"/>
              </a:rPr>
              <a:t>yer </a:t>
            </a:r>
            <a:r>
              <a:rPr sz="1800" b="1" spc="-5" dirty="0">
                <a:latin typeface="Calibri"/>
                <a:cs typeface="Calibri"/>
              </a:rPr>
              <a:t>değiştirme</a:t>
            </a:r>
            <a:r>
              <a:rPr sz="1800" b="1" spc="-4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olur:</a:t>
            </a:r>
            <a:r>
              <a:rPr sz="1800" b="1" spc="-1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0	</a:t>
            </a:r>
            <a:r>
              <a:rPr sz="1800" b="1" spc="-5" dirty="0">
                <a:latin typeface="Wingdings"/>
                <a:cs typeface="Wingdings"/>
              </a:rPr>
              <a:t></a:t>
            </a:r>
            <a:r>
              <a:rPr sz="1800" b="1" spc="-13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Calibri"/>
                <a:cs typeface="Calibri"/>
              </a:rPr>
              <a:t>O(1)</a:t>
            </a:r>
            <a:endParaRPr sz="1800">
              <a:latin typeface="Calibri"/>
              <a:cs typeface="Calibri"/>
            </a:endParaRPr>
          </a:p>
          <a:p>
            <a:pPr marL="1098550" indent="-167005">
              <a:lnSpc>
                <a:spcPct val="100000"/>
              </a:lnSpc>
              <a:spcBef>
                <a:spcPts val="434"/>
              </a:spcBef>
              <a:buChar char="–"/>
              <a:tabLst>
                <a:tab pos="1099185" algn="l"/>
              </a:tabLst>
            </a:pPr>
            <a:r>
              <a:rPr sz="1800" b="1" spc="-5" dirty="0">
                <a:latin typeface="Calibri"/>
                <a:cs typeface="Calibri"/>
              </a:rPr>
              <a:t>Anahtarların karşılaştırılması:</a:t>
            </a:r>
            <a:r>
              <a:rPr sz="1800" b="1" spc="-70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(n-1)</a:t>
            </a:r>
            <a:r>
              <a:rPr sz="1800" b="1" dirty="0">
                <a:latin typeface="Wingdings"/>
                <a:cs typeface="Wingdings"/>
              </a:rPr>
              <a:t></a:t>
            </a:r>
            <a:r>
              <a:rPr sz="1800" b="1" dirty="0">
                <a:latin typeface="Calibri"/>
                <a:cs typeface="Calibri"/>
              </a:rPr>
              <a:t>O(n)</a:t>
            </a:r>
            <a:endParaRPr sz="1800">
              <a:latin typeface="Calibri"/>
              <a:cs typeface="Calibri"/>
            </a:endParaRPr>
          </a:p>
          <a:p>
            <a:pPr marL="63500">
              <a:lnSpc>
                <a:spcPct val="100000"/>
              </a:lnSpc>
              <a:spcBef>
                <a:spcPts val="445"/>
              </a:spcBef>
              <a:tabLst>
                <a:tab pos="635000" algn="l"/>
                <a:tab pos="2229485" algn="l"/>
              </a:tabLst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000" b="1" dirty="0">
                <a:latin typeface="Calibri"/>
                <a:cs typeface="Calibri"/>
              </a:rPr>
              <a:t>•</a:t>
            </a:r>
            <a:r>
              <a:rPr sz="2000" b="1" spc="5" dirty="0">
                <a:latin typeface="Calibri"/>
                <a:cs typeface="Calibri"/>
              </a:rPr>
              <a:t> </a:t>
            </a:r>
            <a:r>
              <a:rPr sz="2000" b="1" spc="-15" dirty="0">
                <a:latin typeface="Calibri"/>
                <a:cs typeface="Calibri"/>
              </a:rPr>
              <a:t>Worst-case:	</a:t>
            </a:r>
            <a:r>
              <a:rPr sz="2000" b="1" dirty="0">
                <a:latin typeface="Calibri"/>
                <a:cs typeface="Calibri"/>
              </a:rPr>
              <a:t>O(n</a:t>
            </a:r>
            <a:r>
              <a:rPr sz="1950" b="1" baseline="25641" dirty="0">
                <a:latin typeface="Calibri"/>
                <a:cs typeface="Calibri"/>
              </a:rPr>
              <a:t>2</a:t>
            </a:r>
            <a:r>
              <a:rPr sz="2000" b="1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098550" indent="-167005">
              <a:lnSpc>
                <a:spcPct val="100000"/>
              </a:lnSpc>
              <a:spcBef>
                <a:spcPts val="445"/>
              </a:spcBef>
              <a:buChar char="–"/>
              <a:tabLst>
                <a:tab pos="1099185" algn="l"/>
              </a:tabLst>
            </a:pPr>
            <a:r>
              <a:rPr sz="1800" b="1" dirty="0">
                <a:latin typeface="Calibri"/>
                <a:cs typeface="Calibri"/>
              </a:rPr>
              <a:t>Dizi </a:t>
            </a:r>
            <a:r>
              <a:rPr sz="1800" b="1" spc="-15" dirty="0">
                <a:latin typeface="Calibri"/>
                <a:cs typeface="Calibri"/>
              </a:rPr>
              <a:t>tersten </a:t>
            </a:r>
            <a:r>
              <a:rPr sz="1800" b="1" spc="-10" dirty="0">
                <a:latin typeface="Calibri"/>
                <a:cs typeface="Calibri"/>
              </a:rPr>
              <a:t>sıralı</a:t>
            </a:r>
            <a:r>
              <a:rPr sz="1800" b="1" spc="-4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ise:</a:t>
            </a:r>
            <a:endParaRPr sz="1800">
              <a:latin typeface="Calibri"/>
              <a:cs typeface="Calibri"/>
            </a:endParaRPr>
          </a:p>
          <a:p>
            <a:pPr marL="1098550" indent="-167005">
              <a:lnSpc>
                <a:spcPct val="100000"/>
              </a:lnSpc>
              <a:spcBef>
                <a:spcPts val="430"/>
              </a:spcBef>
              <a:buChar char="–"/>
              <a:tabLst>
                <a:tab pos="1099185" algn="l"/>
              </a:tabLst>
            </a:pPr>
            <a:r>
              <a:rPr sz="1800" b="1" dirty="0">
                <a:latin typeface="Calibri"/>
                <a:cs typeface="Calibri"/>
              </a:rPr>
              <a:t>Dış döngü n-1 </a:t>
            </a:r>
            <a:r>
              <a:rPr sz="1800" b="1" spc="-20" dirty="0">
                <a:latin typeface="Calibri"/>
                <a:cs typeface="Calibri"/>
              </a:rPr>
              <a:t>kez</a:t>
            </a:r>
            <a:r>
              <a:rPr sz="1800" b="1" spc="-70" dirty="0">
                <a:latin typeface="Calibri"/>
                <a:cs typeface="Calibri"/>
              </a:rPr>
              <a:t> </a:t>
            </a:r>
            <a:r>
              <a:rPr sz="1800" b="1" spc="-20" dirty="0">
                <a:latin typeface="Calibri"/>
                <a:cs typeface="Calibri"/>
              </a:rPr>
              <a:t>çalışır,</a:t>
            </a:r>
            <a:endParaRPr sz="1800">
              <a:latin typeface="Calibri"/>
              <a:cs typeface="Calibri"/>
            </a:endParaRPr>
          </a:p>
          <a:p>
            <a:pPr marL="932180">
              <a:lnSpc>
                <a:spcPct val="100000"/>
              </a:lnSpc>
              <a:spcBef>
                <a:spcPts val="455"/>
              </a:spcBef>
              <a:tabLst>
                <a:tab pos="5617210" algn="l"/>
              </a:tabLst>
            </a:pPr>
            <a:r>
              <a:rPr sz="1800" b="1" dirty="0">
                <a:latin typeface="Calibri"/>
                <a:cs typeface="Calibri"/>
              </a:rPr>
              <a:t>– </a:t>
            </a:r>
            <a:r>
              <a:rPr sz="1800" b="1" spc="-50" dirty="0">
                <a:latin typeface="Calibri"/>
                <a:cs typeface="Calibri"/>
              </a:rPr>
              <a:t>Yer </a:t>
            </a:r>
            <a:r>
              <a:rPr sz="1800" b="1" spc="-5" dirty="0">
                <a:latin typeface="Calibri"/>
                <a:cs typeface="Calibri"/>
              </a:rPr>
              <a:t>değiştirme: </a:t>
            </a:r>
            <a:r>
              <a:rPr sz="1800" b="1" dirty="0">
                <a:latin typeface="Calibri"/>
                <a:cs typeface="Calibri"/>
              </a:rPr>
              <a:t>3*(1+2+...+n-1) = 3</a:t>
            </a:r>
            <a:r>
              <a:rPr sz="1800" b="1" spc="2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* n*(n-1)/2	</a:t>
            </a:r>
            <a:r>
              <a:rPr sz="1800" b="1" dirty="0">
                <a:latin typeface="Wingdings"/>
                <a:cs typeface="Wingdings"/>
              </a:rPr>
              <a:t></a:t>
            </a:r>
            <a:r>
              <a:rPr sz="1800" b="1" dirty="0">
                <a:latin typeface="Calibri"/>
                <a:cs typeface="Calibri"/>
              </a:rPr>
              <a:t>O(n</a:t>
            </a:r>
            <a:r>
              <a:rPr sz="1800" b="1" baseline="25462" dirty="0">
                <a:latin typeface="Calibri"/>
                <a:cs typeface="Calibri"/>
              </a:rPr>
              <a:t>2</a:t>
            </a:r>
            <a:r>
              <a:rPr sz="1800" b="1" dirty="0">
                <a:latin typeface="Calibri"/>
                <a:cs typeface="Calibri"/>
              </a:rPr>
              <a:t>)</a:t>
            </a:r>
            <a:endParaRPr sz="1800">
              <a:latin typeface="Calibri"/>
              <a:cs typeface="Calibri"/>
            </a:endParaRPr>
          </a:p>
          <a:p>
            <a:pPr marL="932180">
              <a:lnSpc>
                <a:spcPct val="100000"/>
              </a:lnSpc>
              <a:spcBef>
                <a:spcPts val="434"/>
              </a:spcBef>
            </a:pPr>
            <a:r>
              <a:rPr sz="1800" b="1" dirty="0">
                <a:latin typeface="Calibri"/>
                <a:cs typeface="Calibri"/>
              </a:rPr>
              <a:t>– </a:t>
            </a:r>
            <a:r>
              <a:rPr sz="1800" b="1" spc="-10" dirty="0">
                <a:latin typeface="Calibri"/>
                <a:cs typeface="Calibri"/>
              </a:rPr>
              <a:t>Karşılaştırma: </a:t>
            </a:r>
            <a:r>
              <a:rPr sz="1800" b="1" spc="-5" dirty="0">
                <a:latin typeface="Calibri"/>
                <a:cs typeface="Calibri"/>
              </a:rPr>
              <a:t>(1+2+...+n-1)= </a:t>
            </a:r>
            <a:r>
              <a:rPr sz="1800" b="1" dirty="0">
                <a:latin typeface="Calibri"/>
                <a:cs typeface="Calibri"/>
              </a:rPr>
              <a:t>n*(n-1)/2 </a:t>
            </a:r>
            <a:r>
              <a:rPr sz="1800" b="1" spc="-5" dirty="0">
                <a:latin typeface="Wingdings"/>
                <a:cs typeface="Wingdings"/>
              </a:rPr>
              <a:t></a:t>
            </a:r>
            <a:r>
              <a:rPr sz="1800" b="1" spc="-6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Calibri"/>
                <a:cs typeface="Calibri"/>
              </a:rPr>
              <a:t>O(n</a:t>
            </a:r>
            <a:r>
              <a:rPr sz="1800" b="1" spc="-7" baseline="25462" dirty="0">
                <a:latin typeface="Calibri"/>
                <a:cs typeface="Calibri"/>
              </a:rPr>
              <a:t>2</a:t>
            </a:r>
            <a:r>
              <a:rPr sz="1800" b="1" spc="-5" dirty="0">
                <a:latin typeface="Calibri"/>
                <a:cs typeface="Calibri"/>
              </a:rPr>
              <a:t>)</a:t>
            </a:r>
            <a:endParaRPr sz="1800">
              <a:latin typeface="Calibri"/>
              <a:cs typeface="Calibri"/>
            </a:endParaRPr>
          </a:p>
          <a:p>
            <a:pPr marL="63500">
              <a:lnSpc>
                <a:spcPct val="100000"/>
              </a:lnSpc>
              <a:spcBef>
                <a:spcPts val="445"/>
              </a:spcBef>
              <a:tabLst>
                <a:tab pos="635000" algn="l"/>
                <a:tab pos="2450465" algn="l"/>
              </a:tabLst>
            </a:pPr>
            <a:r>
              <a:rPr sz="15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5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000" b="1" dirty="0">
                <a:latin typeface="Calibri"/>
                <a:cs typeface="Calibri"/>
              </a:rPr>
              <a:t>•</a:t>
            </a:r>
            <a:r>
              <a:rPr sz="2000" b="1" spc="5" dirty="0">
                <a:latin typeface="Calibri"/>
                <a:cs typeface="Calibri"/>
              </a:rPr>
              <a:t> </a:t>
            </a:r>
            <a:r>
              <a:rPr sz="2000" b="1" spc="-15" dirty="0">
                <a:latin typeface="Calibri"/>
                <a:cs typeface="Calibri"/>
              </a:rPr>
              <a:t>Average-case:	</a:t>
            </a:r>
            <a:r>
              <a:rPr sz="2000" b="1" dirty="0">
                <a:latin typeface="Calibri"/>
                <a:cs typeface="Calibri"/>
              </a:rPr>
              <a:t>O(n</a:t>
            </a:r>
            <a:r>
              <a:rPr sz="1950" b="1" baseline="25641" dirty="0">
                <a:latin typeface="Calibri"/>
                <a:cs typeface="Calibri"/>
              </a:rPr>
              <a:t>2</a:t>
            </a:r>
            <a:r>
              <a:rPr sz="2000" b="1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729353" y="297941"/>
            <a:ext cx="196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13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645666"/>
            <a:ext cx="6970395" cy="136768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tr-TR" sz="4400" dirty="0"/>
              <a:t>BUBBLE</a:t>
            </a:r>
            <a:r>
              <a:rPr lang="tr-TR" sz="4400" spc="-95" dirty="0"/>
              <a:t> </a:t>
            </a:r>
            <a:r>
              <a:rPr lang="tr-TR" sz="4400" spc="-5" dirty="0"/>
              <a:t>SORT</a:t>
            </a:r>
            <a:r>
              <a:rPr lang="tr-TR" sz="4400" dirty="0"/>
              <a:t> ALGORİTMASI </a:t>
            </a:r>
            <a:br>
              <a:rPr lang="tr-TR" sz="4400" dirty="0"/>
            </a:br>
            <a:r>
              <a:rPr lang="tr-TR" sz="4400" dirty="0"/>
              <a:t>KODU</a:t>
            </a:r>
            <a:endParaRPr sz="4400" dirty="0"/>
          </a:p>
        </p:txBody>
      </p:sp>
      <p:sp>
        <p:nvSpPr>
          <p:cNvPr id="20" name="object 20"/>
          <p:cNvSpPr txBox="1"/>
          <p:nvPr/>
        </p:nvSpPr>
        <p:spPr>
          <a:xfrm>
            <a:off x="4729353" y="297941"/>
            <a:ext cx="196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18</a:t>
            </a:r>
            <a:endParaRPr sz="12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1529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EE05A1B-8B00-465A-89A8-AD98DB6F4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14A7E53-77A7-498D-92D5-316DE69BF0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8B2F9A27-7B7B-277F-DED6-D6D038975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08" y="386190"/>
            <a:ext cx="7983183" cy="616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47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156462"/>
            <a:ext cx="507619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HIZLI SIRALAMA</a:t>
            </a:r>
            <a:r>
              <a:rPr spc="-85" dirty="0"/>
              <a:t> </a:t>
            </a:r>
            <a:r>
              <a:rPr spc="-10" dirty="0"/>
              <a:t>(QUICKSORT)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731375" y="1867727"/>
            <a:ext cx="7709419" cy="3595728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304800" marR="1489075">
              <a:lnSpc>
                <a:spcPts val="3590"/>
              </a:lnSpc>
              <a:spcBef>
                <a:spcPts val="425"/>
              </a:spcBef>
            </a:pPr>
            <a:r>
              <a:rPr lang="en-US" sz="2800" spc="-5" dirty="0" err="1">
                <a:ea typeface="+mn-lt"/>
                <a:cs typeface="+mn-lt"/>
              </a:rPr>
              <a:t>Hızlı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Sıralama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günümüzde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yaygın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olarak</a:t>
            </a:r>
            <a:r>
              <a:rPr lang="en-US" sz="2800" spc="-5" dirty="0">
                <a:ea typeface="+mn-lt"/>
                <a:cs typeface="+mn-lt"/>
              </a:rPr>
              <a:t>  </a:t>
            </a:r>
            <a:r>
              <a:rPr lang="en-US" sz="2800" spc="-5" dirty="0" err="1">
                <a:ea typeface="+mn-lt"/>
                <a:cs typeface="+mn-lt"/>
              </a:rPr>
              <a:t>kullanılan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bir</a:t>
            </a:r>
            <a:r>
              <a:rPr lang="en-US" sz="2800" spc="-5" dirty="0">
                <a:ea typeface="+mn-lt"/>
                <a:cs typeface="+mn-lt"/>
              </a:rPr>
              <a:t> </a:t>
            </a:r>
            <a:r>
              <a:rPr lang="en-US" sz="2800" spc="-5" dirty="0" err="1">
                <a:ea typeface="+mn-lt"/>
                <a:cs typeface="+mn-lt"/>
              </a:rPr>
              <a:t>sıralama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algoritmasıdır</a:t>
            </a:r>
            <a:r>
              <a:rPr lang="en-US" sz="2800" spc="-5" dirty="0">
                <a:ea typeface="+mn-lt"/>
                <a:cs typeface="+mn-lt"/>
              </a:rPr>
              <a:t>.</a:t>
            </a:r>
          </a:p>
          <a:p>
            <a:pPr marL="304800" marR="137160">
              <a:lnSpc>
                <a:spcPts val="3590"/>
              </a:lnSpc>
              <a:spcBef>
                <a:spcPts val="1500"/>
              </a:spcBef>
            </a:pPr>
            <a:r>
              <a:rPr lang="en-US" sz="2800" spc="-5" err="1">
                <a:ea typeface="+mn-lt"/>
                <a:cs typeface="+mn-lt"/>
              </a:rPr>
              <a:t>Algoritmanın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err="1">
                <a:ea typeface="+mn-lt"/>
                <a:cs typeface="+mn-lt"/>
              </a:rPr>
              <a:t>karmaşıklığı</a:t>
            </a:r>
            <a:r>
              <a:rPr lang="en-US" sz="2800" spc="-5" dirty="0">
                <a:ea typeface="+mn-lt"/>
                <a:cs typeface="+mn-lt"/>
              </a:rPr>
              <a:t> </a:t>
            </a:r>
            <a:r>
              <a:rPr lang="en-US" sz="2800" spc="-5" err="1">
                <a:ea typeface="+mn-lt"/>
                <a:cs typeface="+mn-lt"/>
              </a:rPr>
              <a:t>aynı</a:t>
            </a:r>
            <a:r>
              <a:rPr lang="en-US" sz="2800" spc="-5" dirty="0">
                <a:ea typeface="+mn-lt"/>
                <a:cs typeface="+mn-lt"/>
              </a:rPr>
              <a:t> </a:t>
            </a:r>
            <a:r>
              <a:rPr lang="en-US" sz="2800" spc="-5" err="1">
                <a:ea typeface="+mn-lt"/>
                <a:cs typeface="+mn-lt"/>
              </a:rPr>
              <a:t>zamanda</a:t>
            </a:r>
            <a:r>
              <a:rPr lang="en-US" sz="2800" spc="-5" dirty="0">
                <a:ea typeface="+mn-lt"/>
                <a:cs typeface="+mn-lt"/>
              </a:rPr>
              <a:t> </a:t>
            </a:r>
            <a:r>
              <a:rPr lang="en-US" sz="2800" spc="-5" err="1">
                <a:ea typeface="+mn-lt"/>
                <a:cs typeface="+mn-lt"/>
              </a:rPr>
              <a:t>yapılan</a:t>
            </a:r>
            <a:r>
              <a:rPr lang="en-US" sz="2800" spc="-5" dirty="0">
                <a:ea typeface="+mn-lt"/>
                <a:cs typeface="+mn-lt"/>
              </a:rPr>
              <a:t>  </a:t>
            </a:r>
            <a:r>
              <a:rPr lang="en-US" sz="2800" spc="-5" err="1">
                <a:ea typeface="+mn-lt"/>
                <a:cs typeface="+mn-lt"/>
              </a:rPr>
              <a:t>karşılaştırma</a:t>
            </a:r>
            <a:r>
              <a:rPr lang="en-US" sz="2800" spc="-5" dirty="0">
                <a:ea typeface="+mn-lt"/>
                <a:cs typeface="+mn-lt"/>
              </a:rPr>
              <a:t> </a:t>
            </a:r>
            <a:r>
              <a:rPr lang="en-US" sz="2800" spc="-5" err="1">
                <a:ea typeface="+mn-lt"/>
                <a:cs typeface="+mn-lt"/>
              </a:rPr>
              <a:t>sayısına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err="1">
                <a:ea typeface="+mn-lt"/>
                <a:cs typeface="+mn-lt"/>
              </a:rPr>
              <a:t>eşittir</a:t>
            </a:r>
            <a:r>
              <a:rPr lang="en-US" sz="2800" spc="-5" dirty="0">
                <a:ea typeface="+mn-lt"/>
                <a:cs typeface="+mn-lt"/>
              </a:rPr>
              <a:t>.</a:t>
            </a:r>
          </a:p>
          <a:p>
            <a:pPr marL="304800" marR="92710">
              <a:lnSpc>
                <a:spcPts val="3590"/>
              </a:lnSpc>
              <a:spcBef>
                <a:spcPts val="1410"/>
              </a:spcBef>
            </a:pPr>
            <a:r>
              <a:rPr lang="en-US" sz="2800" spc="-5" dirty="0" err="1">
                <a:ea typeface="+mn-lt"/>
                <a:cs typeface="+mn-lt"/>
              </a:rPr>
              <a:t>Hızlı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Sıralama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algoritması</a:t>
            </a:r>
            <a:r>
              <a:rPr lang="en-US" sz="2800" spc="-5" dirty="0">
                <a:ea typeface="+mn-lt"/>
                <a:cs typeface="+mn-lt"/>
              </a:rPr>
              <a:t> 1960 </a:t>
            </a:r>
            <a:r>
              <a:rPr lang="en-US" sz="2800" spc="-5" dirty="0" err="1">
                <a:ea typeface="+mn-lt"/>
                <a:cs typeface="+mn-lt"/>
              </a:rPr>
              <a:t>yılında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küçük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bir</a:t>
            </a:r>
            <a:r>
              <a:rPr lang="en-US" sz="2800" spc="-5" dirty="0">
                <a:ea typeface="+mn-lt"/>
                <a:cs typeface="+mn-lt"/>
              </a:rPr>
              <a:t> </a:t>
            </a:r>
            <a:r>
              <a:rPr lang="en-US" sz="2800" spc="-5" dirty="0" err="1">
                <a:ea typeface="+mn-lt"/>
                <a:cs typeface="+mn-lt"/>
              </a:rPr>
              <a:t>İngiliz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şirketi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olan</a:t>
            </a:r>
            <a:r>
              <a:rPr lang="en-US" sz="2800" spc="-5" dirty="0">
                <a:ea typeface="+mn-lt"/>
                <a:cs typeface="+mn-lt"/>
              </a:rPr>
              <a:t> Elliot </a:t>
            </a:r>
            <a:r>
              <a:rPr lang="en-US" sz="2800" spc="-5" dirty="0" err="1">
                <a:ea typeface="+mn-lt"/>
                <a:cs typeface="+mn-lt"/>
              </a:rPr>
              <a:t>Brothers'ta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çalışan</a:t>
            </a:r>
            <a:r>
              <a:rPr lang="en-US" sz="2800" spc="-5" dirty="0">
                <a:ea typeface="+mn-lt"/>
                <a:cs typeface="+mn-lt"/>
              </a:rPr>
              <a:t> C. A. R. Hoare </a:t>
            </a:r>
            <a:r>
              <a:rPr lang="en-US" sz="2800" spc="-5" dirty="0" err="1">
                <a:ea typeface="+mn-lt"/>
                <a:cs typeface="+mn-lt"/>
              </a:rPr>
              <a:t>tarafından</a:t>
            </a:r>
            <a:r>
              <a:rPr lang="en-US" sz="2800" spc="-5" dirty="0">
                <a:ea typeface="+mn-lt"/>
                <a:cs typeface="+mn-lt"/>
              </a:rPr>
              <a:t> </a:t>
            </a:r>
            <a:r>
              <a:rPr lang="en-US" sz="2800" spc="-5" dirty="0" err="1">
                <a:ea typeface="+mn-lt"/>
                <a:cs typeface="+mn-lt"/>
              </a:rPr>
              <a:t>geliştirilmiştir</a:t>
            </a:r>
            <a:r>
              <a:rPr lang="en-US" sz="2800" spc="-5" dirty="0">
                <a:ea typeface="+mn-lt"/>
                <a:cs typeface="+mn-lt"/>
              </a:rPr>
              <a:t>.</a:t>
            </a:r>
          </a:p>
        </p:txBody>
      </p:sp>
      <p:sp>
        <p:nvSpPr>
          <p:cNvPr id="17" name="object 17"/>
          <p:cNvSpPr txBox="1"/>
          <p:nvPr/>
        </p:nvSpPr>
        <p:spPr>
          <a:xfrm>
            <a:off x="4729353" y="297941"/>
            <a:ext cx="196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14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156462"/>
            <a:ext cx="5076190" cy="513715"/>
          </a:xfrm>
          <a:prstGeom prst="rect">
            <a:avLst/>
          </a:prstGeom>
        </p:spPr>
        <p:txBody>
          <a:bodyPr vert="horz" wrap="square" lIns="0" tIns="13335" rIns="0" bIns="0" rtlCol="0" anchor="t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tr-TR" spc="-10" dirty="0"/>
              <a:t>QUICKSORT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979119" y="2363215"/>
            <a:ext cx="7405370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marR="5080" indent="-572135" algn="just">
              <a:lnSpc>
                <a:spcPct val="100000"/>
              </a:lnSpc>
              <a:spcBef>
                <a:spcPts val="100"/>
              </a:spcBef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n </a:t>
            </a:r>
            <a:r>
              <a:rPr sz="2400" dirty="0">
                <a:latin typeface="Calibri"/>
                <a:cs typeface="Calibri"/>
              </a:rPr>
              <a:t>elemanlı </a:t>
            </a:r>
            <a:r>
              <a:rPr sz="2400" spc="-5" dirty="0">
                <a:latin typeface="Calibri"/>
                <a:cs typeface="Calibri"/>
              </a:rPr>
              <a:t>bir dizi </a:t>
            </a:r>
            <a:r>
              <a:rPr sz="2400" spc="-10" dirty="0">
                <a:latin typeface="Calibri"/>
                <a:cs typeface="Calibri"/>
              </a:rPr>
              <a:t>sıralanmak istendiğinde </a:t>
            </a:r>
            <a:r>
              <a:rPr sz="2400" spc="-5" dirty="0">
                <a:latin typeface="Calibri"/>
                <a:cs typeface="Calibri"/>
              </a:rPr>
              <a:t>dizinin  herhangi bir yerinden </a:t>
            </a:r>
            <a:r>
              <a:rPr sz="2400" dirty="0">
                <a:latin typeface="Calibri"/>
                <a:cs typeface="Calibri"/>
              </a:rPr>
              <a:t>x elemanı </a:t>
            </a:r>
            <a:r>
              <a:rPr sz="2400" spc="-5" dirty="0">
                <a:latin typeface="Calibri"/>
                <a:cs typeface="Calibri"/>
              </a:rPr>
              <a:t>seçilir (örnek </a:t>
            </a:r>
            <a:r>
              <a:rPr sz="2400" spc="-15" dirty="0">
                <a:latin typeface="Calibri"/>
                <a:cs typeface="Calibri"/>
              </a:rPr>
              <a:t>olarak  </a:t>
            </a:r>
            <a:r>
              <a:rPr sz="2400" spc="-5" dirty="0">
                <a:latin typeface="Calibri"/>
                <a:cs typeface="Calibri"/>
              </a:rPr>
              <a:t>ortasındaki </a:t>
            </a:r>
            <a:r>
              <a:rPr sz="2400" dirty="0">
                <a:latin typeface="Calibri"/>
                <a:cs typeface="Calibri"/>
              </a:rPr>
              <a:t>eleman). X elemanı j. </a:t>
            </a:r>
            <a:r>
              <a:rPr sz="2400" spc="-20" dirty="0">
                <a:latin typeface="Calibri"/>
                <a:cs typeface="Calibri"/>
              </a:rPr>
              <a:t>yere </a:t>
            </a:r>
            <a:r>
              <a:rPr sz="2400" spc="-5" dirty="0">
                <a:latin typeface="Calibri"/>
                <a:cs typeface="Calibri"/>
              </a:rPr>
              <a:t>yerleştiğinde</a:t>
            </a:r>
            <a:r>
              <a:rPr sz="2400" spc="42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0.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550669" y="3826509"/>
            <a:ext cx="58781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26490" algn="l"/>
                <a:tab pos="2134235" algn="l"/>
                <a:tab pos="3019425" algn="l"/>
                <a:tab pos="3750945" algn="l"/>
                <a:tab pos="5193030" algn="l"/>
              </a:tabLst>
            </a:pPr>
            <a:r>
              <a:rPr sz="2400" dirty="0">
                <a:latin typeface="Calibri"/>
                <a:cs typeface="Calibri"/>
              </a:rPr>
              <a:t>j+</a:t>
            </a:r>
            <a:r>
              <a:rPr sz="2400" spc="-5" dirty="0">
                <a:latin typeface="Calibri"/>
                <a:cs typeface="Calibri"/>
              </a:rPr>
              <a:t>1</a:t>
            </a:r>
            <a:r>
              <a:rPr sz="2400" dirty="0">
                <a:latin typeface="Calibri"/>
                <a:cs typeface="Calibri"/>
              </a:rPr>
              <a:t>'den	</a:t>
            </a:r>
            <a:r>
              <a:rPr sz="2400" spc="5" dirty="0">
                <a:latin typeface="Calibri"/>
                <a:cs typeface="Calibri"/>
              </a:rPr>
              <a:t>(</a:t>
            </a:r>
            <a:r>
              <a:rPr sz="2400" spc="-5" dirty="0">
                <a:latin typeface="Calibri"/>
                <a:cs typeface="Calibri"/>
              </a:rPr>
              <a:t>n-1)'</a:t>
            </a:r>
            <a:r>
              <a:rPr sz="2400" dirty="0">
                <a:latin typeface="Calibri"/>
                <a:cs typeface="Calibri"/>
              </a:rPr>
              <a:t>e	</a:t>
            </a:r>
            <a:r>
              <a:rPr sz="2400" spc="-50" dirty="0">
                <a:latin typeface="Calibri"/>
                <a:cs typeface="Calibri"/>
              </a:rPr>
              <a:t>k</a:t>
            </a:r>
            <a:r>
              <a:rPr sz="2400" dirty="0">
                <a:latin typeface="Calibri"/>
                <a:cs typeface="Calibri"/>
              </a:rPr>
              <a:t>adar	</a:t>
            </a:r>
            <a:r>
              <a:rPr sz="2400" spc="-5" dirty="0">
                <a:latin typeface="Calibri"/>
                <a:cs typeface="Calibri"/>
              </a:rPr>
              <a:t>ola</a:t>
            </a:r>
            <a:r>
              <a:rPr sz="2400" dirty="0">
                <a:latin typeface="Calibri"/>
                <a:cs typeface="Calibri"/>
              </a:rPr>
              <a:t>n	el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nla</a:t>
            </a:r>
            <a:r>
              <a:rPr sz="2400" dirty="0">
                <a:latin typeface="Calibri"/>
                <a:cs typeface="Calibri"/>
              </a:rPr>
              <a:t>r	</a:t>
            </a:r>
            <a:r>
              <a:rPr sz="2400" spc="-5" dirty="0">
                <a:latin typeface="Calibri"/>
                <a:cs typeface="Calibri"/>
              </a:rPr>
              <a:t>x'd</a:t>
            </a:r>
            <a:r>
              <a:rPr sz="2400" dirty="0">
                <a:latin typeface="Calibri"/>
                <a:cs typeface="Calibri"/>
              </a:rPr>
              <a:t>en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550669" y="3460750"/>
            <a:ext cx="6833234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  <a:tabLst>
                <a:tab pos="502284" algn="l"/>
                <a:tab pos="1295400" algn="l"/>
                <a:tab pos="2221865" algn="l"/>
                <a:tab pos="3680460" algn="l"/>
                <a:tab pos="5128260" algn="l"/>
                <a:tab pos="6005195" algn="l"/>
              </a:tabLst>
            </a:pPr>
            <a:r>
              <a:rPr sz="2400" dirty="0">
                <a:latin typeface="Calibri"/>
                <a:cs typeface="Calibri"/>
              </a:rPr>
              <a:t>İle	</a:t>
            </a:r>
            <a:r>
              <a:rPr sz="2400" spc="75" dirty="0">
                <a:latin typeface="Calibri"/>
                <a:cs typeface="Calibri"/>
              </a:rPr>
              <a:t>(</a:t>
            </a:r>
            <a:r>
              <a:rPr sz="2400" dirty="0">
                <a:latin typeface="Calibri"/>
                <a:cs typeface="Calibri"/>
              </a:rPr>
              <a:t>j</a:t>
            </a:r>
            <a:r>
              <a:rPr sz="2400" spc="-5" dirty="0">
                <a:latin typeface="Calibri"/>
                <a:cs typeface="Calibri"/>
              </a:rPr>
              <a:t>-1</a:t>
            </a:r>
            <a:r>
              <a:rPr sz="2400" dirty="0">
                <a:latin typeface="Calibri"/>
                <a:cs typeface="Calibri"/>
              </a:rPr>
              <a:t>).	</a:t>
            </a:r>
            <a:r>
              <a:rPr sz="2400" spc="-3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e</a:t>
            </a:r>
            <a:r>
              <a:rPr sz="2400" spc="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ler	</a:t>
            </a:r>
            <a:r>
              <a:rPr sz="2400" spc="-1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ası</a:t>
            </a:r>
            <a:r>
              <a:rPr sz="2400" spc="-15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dak</a:t>
            </a:r>
            <a:r>
              <a:rPr sz="2400" dirty="0">
                <a:latin typeface="Calibri"/>
                <a:cs typeface="Calibri"/>
              </a:rPr>
              <a:t>i	elem</a:t>
            </a:r>
            <a:r>
              <a:rPr sz="2400" spc="-1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nla</a:t>
            </a:r>
            <a:r>
              <a:rPr sz="2400" dirty="0">
                <a:latin typeface="Calibri"/>
                <a:cs typeface="Calibri"/>
              </a:rPr>
              <a:t>r	</a:t>
            </a:r>
            <a:r>
              <a:rPr sz="2400" spc="-5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'</a:t>
            </a:r>
            <a:r>
              <a:rPr sz="2400" spc="-5" dirty="0">
                <a:latin typeface="Calibri"/>
                <a:cs typeface="Calibri"/>
              </a:rPr>
              <a:t>d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	küç</a:t>
            </a:r>
            <a:r>
              <a:rPr sz="2400" spc="-10" dirty="0">
                <a:latin typeface="Calibri"/>
                <a:cs typeface="Calibri"/>
              </a:rPr>
              <a:t>ü</a:t>
            </a:r>
            <a:r>
              <a:rPr sz="2400" dirty="0">
                <a:latin typeface="Calibri"/>
                <a:cs typeface="Calibri"/>
              </a:rPr>
              <a:t>k,</a:t>
            </a:r>
            <a:endParaRPr sz="2400">
              <a:latin typeface="Calibri"/>
              <a:cs typeface="Calibri"/>
            </a:endParaRPr>
          </a:p>
          <a:p>
            <a:pPr marR="7620" algn="r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büyük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550669" y="4192270"/>
            <a:ext cx="6833870" cy="1489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spc="-30" dirty="0">
                <a:latin typeface="Calibri"/>
                <a:cs typeface="Calibri"/>
              </a:rPr>
              <a:t>olacaktır. </a:t>
            </a:r>
            <a:r>
              <a:rPr sz="2400" dirty="0">
                <a:latin typeface="Calibri"/>
                <a:cs typeface="Calibri"/>
              </a:rPr>
              <a:t>Bu </a:t>
            </a:r>
            <a:r>
              <a:rPr sz="2400" spc="-15" dirty="0">
                <a:latin typeface="Calibri"/>
                <a:cs typeface="Calibri"/>
              </a:rPr>
              <a:t>koşullar </a:t>
            </a:r>
            <a:r>
              <a:rPr sz="2400" spc="-10" dirty="0">
                <a:latin typeface="Calibri"/>
                <a:cs typeface="Calibri"/>
              </a:rPr>
              <a:t>gerçekleştirildiğinde </a:t>
            </a:r>
            <a:r>
              <a:rPr sz="2400" dirty="0">
                <a:latin typeface="Calibri"/>
                <a:cs typeface="Calibri"/>
              </a:rPr>
              <a:t>x, </a:t>
            </a:r>
            <a:r>
              <a:rPr sz="2400" spc="-10" dirty="0">
                <a:latin typeface="Calibri"/>
                <a:cs typeface="Calibri"/>
              </a:rPr>
              <a:t>dizide </a:t>
            </a:r>
            <a:r>
              <a:rPr sz="2400" spc="5" dirty="0">
                <a:latin typeface="Calibri"/>
                <a:cs typeface="Calibri"/>
              </a:rPr>
              <a:t>en  </a:t>
            </a:r>
            <a:r>
              <a:rPr sz="2400" dirty="0">
                <a:latin typeface="Calibri"/>
                <a:cs typeface="Calibri"/>
              </a:rPr>
              <a:t>küçük j. </a:t>
            </a:r>
            <a:r>
              <a:rPr sz="2400" spc="-25" dirty="0">
                <a:latin typeface="Calibri"/>
                <a:cs typeface="Calibri"/>
              </a:rPr>
              <a:t>elemandır. </a:t>
            </a:r>
            <a:r>
              <a:rPr sz="2400" spc="-15" dirty="0">
                <a:latin typeface="Calibri"/>
                <a:cs typeface="Calibri"/>
              </a:rPr>
              <a:t>Aynı </a:t>
            </a:r>
            <a:r>
              <a:rPr sz="2400" spc="-25" dirty="0">
                <a:latin typeface="Calibri"/>
                <a:cs typeface="Calibri"/>
              </a:rPr>
              <a:t>işlemler, </a:t>
            </a:r>
            <a:r>
              <a:rPr sz="2400" spc="-5" dirty="0">
                <a:latin typeface="Calibri"/>
                <a:cs typeface="Calibri"/>
              </a:rPr>
              <a:t>x[0]-x[j-1] </a:t>
            </a:r>
            <a:r>
              <a:rPr sz="2400" spc="-15" dirty="0">
                <a:latin typeface="Calibri"/>
                <a:cs typeface="Calibri"/>
              </a:rPr>
              <a:t>ve </a:t>
            </a:r>
            <a:r>
              <a:rPr sz="2400" spc="-5" dirty="0">
                <a:latin typeface="Calibri"/>
                <a:cs typeface="Calibri"/>
              </a:rPr>
              <a:t>x[j+1]-  x[n-1] </a:t>
            </a:r>
            <a:r>
              <a:rPr sz="2400" dirty="0">
                <a:latin typeface="Calibri"/>
                <a:cs typeface="Calibri"/>
              </a:rPr>
              <a:t>alt dizileri </a:t>
            </a:r>
            <a:r>
              <a:rPr sz="2400" spc="-10" dirty="0">
                <a:latin typeface="Calibri"/>
                <a:cs typeface="Calibri"/>
              </a:rPr>
              <a:t>(parçaları) </a:t>
            </a:r>
            <a:r>
              <a:rPr sz="2400" dirty="0">
                <a:latin typeface="Calibri"/>
                <a:cs typeface="Calibri"/>
              </a:rPr>
              <a:t>için </a:t>
            </a:r>
            <a:r>
              <a:rPr sz="2400" spc="-30" dirty="0">
                <a:latin typeface="Calibri"/>
                <a:cs typeface="Calibri"/>
              </a:rPr>
              <a:t>tekrarlanır. </a:t>
            </a:r>
            <a:r>
              <a:rPr sz="2400" spc="-10" dirty="0">
                <a:latin typeface="Calibri"/>
                <a:cs typeface="Calibri"/>
              </a:rPr>
              <a:t>Sonuçta  veri </a:t>
            </a:r>
            <a:r>
              <a:rPr sz="2400" dirty="0">
                <a:latin typeface="Calibri"/>
                <a:cs typeface="Calibri"/>
              </a:rPr>
              <a:t>grubu </a:t>
            </a:r>
            <a:r>
              <a:rPr sz="2400" spc="-30" dirty="0">
                <a:latin typeface="Calibri"/>
                <a:cs typeface="Calibri"/>
              </a:rPr>
              <a:t>sıralanır.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729353" y="297941"/>
            <a:ext cx="196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14</a:t>
            </a:r>
            <a:endParaRPr sz="12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4870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7565F37-A227-4B8B-AEDC-77C781866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C4C46FC-682D-49B3-88F4-E66632E964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4">
            <a:extLst>
              <a:ext uri="{FF2B5EF4-FFF2-40B4-BE49-F238E27FC236}">
                <a16:creationId xmlns:a16="http://schemas.microsoft.com/office/drawing/2014/main" id="{F9AC25E3-8A20-424C-95BB-441A89537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617" y="548358"/>
            <a:ext cx="7371505" cy="602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334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645666"/>
            <a:ext cx="1824355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spc="-5" dirty="0"/>
              <a:t>QU</a:t>
            </a:r>
            <a:r>
              <a:rPr sz="2900" spc="5" dirty="0"/>
              <a:t>I</a:t>
            </a:r>
            <a:r>
              <a:rPr sz="2900" spc="-5" dirty="0"/>
              <a:t>C</a:t>
            </a:r>
            <a:r>
              <a:rPr sz="2900" spc="-25" dirty="0"/>
              <a:t>K</a:t>
            </a:r>
            <a:r>
              <a:rPr sz="2900" dirty="0"/>
              <a:t>SO</a:t>
            </a:r>
            <a:r>
              <a:rPr sz="2900" spc="-20" dirty="0"/>
              <a:t>R</a:t>
            </a:r>
            <a:r>
              <a:rPr sz="2900" dirty="0"/>
              <a:t>T</a:t>
            </a:r>
            <a:endParaRPr sz="2900"/>
          </a:p>
        </p:txBody>
      </p:sp>
      <p:sp>
        <p:nvSpPr>
          <p:cNvPr id="13" name="object 13"/>
          <p:cNvSpPr txBox="1"/>
          <p:nvPr/>
        </p:nvSpPr>
        <p:spPr>
          <a:xfrm>
            <a:off x="4729353" y="297941"/>
            <a:ext cx="196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16</a:t>
            </a:r>
            <a:endParaRPr sz="12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3491484" y="2776727"/>
            <a:ext cx="721360" cy="436245"/>
          </a:xfrm>
          <a:custGeom>
            <a:avLst/>
            <a:gdLst/>
            <a:ahLst/>
            <a:cxnLst/>
            <a:rect l="l" t="t" r="r" b="b"/>
            <a:pathLst>
              <a:path w="721360" h="436244">
                <a:moveTo>
                  <a:pt x="0" y="217932"/>
                </a:moveTo>
                <a:lnTo>
                  <a:pt x="18379" y="149035"/>
                </a:lnTo>
                <a:lnTo>
                  <a:pt x="40239" y="117764"/>
                </a:lnTo>
                <a:lnTo>
                  <a:pt x="69555" y="89208"/>
                </a:lnTo>
                <a:lnTo>
                  <a:pt x="105584" y="63817"/>
                </a:lnTo>
                <a:lnTo>
                  <a:pt x="147584" y="42038"/>
                </a:lnTo>
                <a:lnTo>
                  <a:pt x="194811" y="24318"/>
                </a:lnTo>
                <a:lnTo>
                  <a:pt x="246522" y="11106"/>
                </a:lnTo>
                <a:lnTo>
                  <a:pt x="301974" y="2851"/>
                </a:lnTo>
                <a:lnTo>
                  <a:pt x="360425" y="0"/>
                </a:lnTo>
                <a:lnTo>
                  <a:pt x="418877" y="2851"/>
                </a:lnTo>
                <a:lnTo>
                  <a:pt x="474329" y="11106"/>
                </a:lnTo>
                <a:lnTo>
                  <a:pt x="526040" y="24318"/>
                </a:lnTo>
                <a:lnTo>
                  <a:pt x="573267" y="42038"/>
                </a:lnTo>
                <a:lnTo>
                  <a:pt x="615267" y="63817"/>
                </a:lnTo>
                <a:lnTo>
                  <a:pt x="651296" y="89208"/>
                </a:lnTo>
                <a:lnTo>
                  <a:pt x="680612" y="117764"/>
                </a:lnTo>
                <a:lnTo>
                  <a:pt x="702472" y="149035"/>
                </a:lnTo>
                <a:lnTo>
                  <a:pt x="720851" y="217932"/>
                </a:lnTo>
                <a:lnTo>
                  <a:pt x="716133" y="253290"/>
                </a:lnTo>
                <a:lnTo>
                  <a:pt x="680612" y="318099"/>
                </a:lnTo>
                <a:lnTo>
                  <a:pt x="651296" y="346655"/>
                </a:lnTo>
                <a:lnTo>
                  <a:pt x="615267" y="372046"/>
                </a:lnTo>
                <a:lnTo>
                  <a:pt x="573267" y="393825"/>
                </a:lnTo>
                <a:lnTo>
                  <a:pt x="526040" y="411545"/>
                </a:lnTo>
                <a:lnTo>
                  <a:pt x="474329" y="424757"/>
                </a:lnTo>
                <a:lnTo>
                  <a:pt x="418877" y="433012"/>
                </a:lnTo>
                <a:lnTo>
                  <a:pt x="360425" y="435863"/>
                </a:lnTo>
                <a:lnTo>
                  <a:pt x="301974" y="433012"/>
                </a:lnTo>
                <a:lnTo>
                  <a:pt x="246522" y="424757"/>
                </a:lnTo>
                <a:lnTo>
                  <a:pt x="194811" y="411545"/>
                </a:lnTo>
                <a:lnTo>
                  <a:pt x="147584" y="393825"/>
                </a:lnTo>
                <a:lnTo>
                  <a:pt x="105584" y="372046"/>
                </a:lnTo>
                <a:lnTo>
                  <a:pt x="69555" y="346655"/>
                </a:lnTo>
                <a:lnTo>
                  <a:pt x="40239" y="318099"/>
                </a:lnTo>
                <a:lnTo>
                  <a:pt x="18379" y="286828"/>
                </a:lnTo>
                <a:lnTo>
                  <a:pt x="0" y="217932"/>
                </a:lnTo>
                <a:close/>
              </a:path>
            </a:pathLst>
          </a:custGeom>
          <a:ln w="15240">
            <a:solidFill>
              <a:srgbClr val="FD9F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5" name="object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817628"/>
              </p:ext>
            </p:extLst>
          </p:nvPr>
        </p:nvGraphicFramePr>
        <p:xfrm>
          <a:off x="1123188" y="2205227"/>
          <a:ext cx="5967728" cy="3160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3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80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78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49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97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7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1343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594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639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33200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3C500"/>
                      </a:solidFill>
                      <a:prstDash val="solid"/>
                    </a:lnL>
                    <a:lnT w="19050">
                      <a:solidFill>
                        <a:srgbClr val="93C500"/>
                      </a:solidFill>
                      <a:prstDash val="solid"/>
                    </a:lnT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415" algn="ctr">
                        <a:lnSpc>
                          <a:spcPts val="1735"/>
                        </a:lnSpc>
                      </a:pPr>
                      <a:r>
                        <a:rPr sz="1800" dirty="0">
                          <a:latin typeface="Arial"/>
                          <a:cs typeface="Arial"/>
                        </a:rPr>
                        <a:t>p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07010">
                        <a:lnSpc>
                          <a:spcPts val="1735"/>
                        </a:lnSpc>
                      </a:pPr>
                      <a:r>
                        <a:rPr sz="1800" dirty="0">
                          <a:latin typeface="Arial"/>
                          <a:cs typeface="Arial"/>
                        </a:rPr>
                        <a:t>q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93C500"/>
                      </a:solidFill>
                      <a:prstDash val="solid"/>
                    </a:lnR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214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9050">
                      <a:solidFill>
                        <a:srgbClr val="93C500"/>
                      </a:solidFill>
                      <a:prstDash val="solid"/>
                    </a:lnL>
                    <a:lnT w="19050">
                      <a:solidFill>
                        <a:srgbClr val="93C500"/>
                      </a:solidFill>
                      <a:prstDash val="solid"/>
                    </a:lnT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ts val="2000"/>
                        </a:lnSpc>
                      </a:pPr>
                      <a:endParaRPr sz="2400" dirty="0">
                        <a:solidFill>
                          <a:srgbClr val="0000FF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61925">
                        <a:lnSpc>
                          <a:spcPts val="2000"/>
                        </a:lnSpc>
                      </a:pPr>
                      <a:endParaRPr sz="2400" dirty="0">
                        <a:solidFill>
                          <a:srgbClr val="0000FF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ts val="2000"/>
                        </a:lnSpc>
                      </a:pPr>
                      <a:endParaRPr sz="2400" dirty="0">
                        <a:solidFill>
                          <a:srgbClr val="0000FF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5420">
                        <a:lnSpc>
                          <a:spcPts val="2000"/>
                        </a:lnSpc>
                      </a:pPr>
                      <a:r>
                        <a:rPr lang="tr-TR" sz="2400" spc="-5" dirty="0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    *</a:t>
                      </a:r>
                      <a:endParaRPr sz="2400" spc="-5" dirty="0">
                        <a:solidFill>
                          <a:srgbClr val="FF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4455">
                        <a:lnSpc>
                          <a:spcPts val="2000"/>
                        </a:lnSpc>
                      </a:pPr>
                      <a:endParaRPr sz="2400" dirty="0">
                        <a:solidFill>
                          <a:srgbClr val="0000FF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6690">
                        <a:lnSpc>
                          <a:spcPts val="2000"/>
                        </a:lnSpc>
                      </a:pPr>
                      <a:endParaRPr sz="2400" spc="-5" dirty="0">
                        <a:solidFill>
                          <a:srgbClr val="0000FF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ts val="2000"/>
                        </a:lnSpc>
                      </a:pPr>
                      <a:endParaRPr sz="2400" spc="-10" dirty="0">
                        <a:solidFill>
                          <a:srgbClr val="0000FF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49530">
                        <a:lnSpc>
                          <a:spcPts val="2000"/>
                        </a:lnSpc>
                      </a:pPr>
                      <a:endParaRPr sz="2400" dirty="0">
                        <a:solidFill>
                          <a:srgbClr val="0000FF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19050">
                      <a:solidFill>
                        <a:srgbClr val="93C500"/>
                      </a:solidFill>
                      <a:prstDash val="solid"/>
                    </a:lnR>
                    <a:lnB w="19050">
                      <a:solidFill>
                        <a:srgbClr val="93C5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5967">
                <a:tc>
                  <a:txBody>
                    <a:bodyPr/>
                    <a:lstStyle/>
                    <a:p>
                      <a:pPr marL="3175">
                        <a:lnSpc>
                          <a:spcPct val="100000"/>
                        </a:lnSpc>
                        <a:spcBef>
                          <a:spcPts val="1265"/>
                        </a:spcBef>
                      </a:pPr>
                      <a:r>
                        <a:rPr sz="180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endParaRPr sz="1800">
                        <a:latin typeface="Wingdings 2"/>
                        <a:cs typeface="Wingdings 2"/>
                      </a:endParaRPr>
                    </a:p>
                  </a:txBody>
                  <a:tcPr marL="0" marR="0" marT="160655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2245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400" spc="-5" dirty="0">
                          <a:solidFill>
                            <a:srgbClr val="DB1DC4"/>
                          </a:solidFill>
                          <a:latin typeface="Calibri"/>
                          <a:cs typeface="Calibri"/>
                        </a:rPr>
                        <a:t>23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84455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400" spc="-5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398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84455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42545" algn="ctr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400" spc="-5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34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84455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67310" algn="r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400" spc="-5" dirty="0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100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84455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9685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57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84455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99085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400" spc="-5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67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84455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0447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400" spc="-1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55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84455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62560">
                        <a:lnSpc>
                          <a:spcPct val="100000"/>
                        </a:lnSpc>
                        <a:spcBef>
                          <a:spcPts val="665"/>
                        </a:spcBef>
                      </a:pPr>
                      <a:r>
                        <a:rPr sz="2400" spc="-5" dirty="0">
                          <a:solidFill>
                            <a:srgbClr val="DB1DC4"/>
                          </a:solidFill>
                          <a:latin typeface="Calibri"/>
                          <a:cs typeface="Calibri"/>
                        </a:rPr>
                        <a:t>320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84455" marB="0">
                    <a:lnT w="19050">
                      <a:solidFill>
                        <a:srgbClr val="93C500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39">
                <a:tc>
                  <a:txBody>
                    <a:bodyPr/>
                    <a:lstStyle/>
                    <a:p>
                      <a:pPr marL="3175">
                        <a:lnSpc>
                          <a:spcPct val="100000"/>
                        </a:lnSpc>
                        <a:spcBef>
                          <a:spcPts val="525"/>
                        </a:spcBef>
                      </a:pPr>
                      <a:r>
                        <a:rPr sz="180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endParaRPr sz="1800">
                        <a:latin typeface="Wingdings 2"/>
                        <a:cs typeface="Wingdings 2"/>
                      </a:endParaRPr>
                    </a:p>
                  </a:txBody>
                  <a:tcPr marL="0" marR="0" marT="66675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2245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23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DB1DC4"/>
                          </a:solidFill>
                          <a:latin typeface="Calibri"/>
                          <a:cs typeface="Calibri"/>
                        </a:rPr>
                        <a:t>398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41910" algn="ctr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34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18415" algn="r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[100]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51435" algn="r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57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9250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67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54000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DB1DC4"/>
                          </a:solidFill>
                          <a:latin typeface="Calibri"/>
                          <a:cs typeface="Calibri"/>
                        </a:rPr>
                        <a:t>55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80645" algn="r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320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38">
                <a:tc>
                  <a:txBody>
                    <a:bodyPr/>
                    <a:lstStyle/>
                    <a:p>
                      <a:pPr marL="3175">
                        <a:lnSpc>
                          <a:spcPct val="100000"/>
                        </a:lnSpc>
                        <a:spcBef>
                          <a:spcPts val="525"/>
                        </a:spcBef>
                      </a:pPr>
                      <a:r>
                        <a:rPr sz="180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endParaRPr sz="1800">
                        <a:latin typeface="Wingdings 2"/>
                        <a:cs typeface="Wingdings 2"/>
                      </a:endParaRPr>
                    </a:p>
                  </a:txBody>
                  <a:tcPr marL="0" marR="0" marT="66675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2245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23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ts val="2810"/>
                        </a:lnSpc>
                      </a:pPr>
                      <a:r>
                        <a:rPr sz="2400" b="1" spc="-5" dirty="0">
                          <a:solidFill>
                            <a:srgbClr val="0000FF"/>
                          </a:solidFill>
                          <a:latin typeface="Calibri"/>
                          <a:cs typeface="Calibri"/>
                        </a:rPr>
                        <a:t>55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78740" algn="ctr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34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35560" algn="r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[100]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68580" algn="r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57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32740">
                        <a:lnSpc>
                          <a:spcPts val="2810"/>
                        </a:lnSpc>
                      </a:pPr>
                      <a:r>
                        <a:rPr sz="2400" spc="-1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67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51435" algn="r">
                        <a:lnSpc>
                          <a:spcPts val="2810"/>
                        </a:lnSpc>
                      </a:pPr>
                      <a:r>
                        <a:rPr sz="2400" b="1" spc="-5" dirty="0">
                          <a:solidFill>
                            <a:srgbClr val="0000FF"/>
                          </a:solidFill>
                          <a:latin typeface="Calibri"/>
                          <a:cs typeface="Calibri"/>
                        </a:rPr>
                        <a:t>398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80645" algn="r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320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8912">
                <a:tc>
                  <a:txBody>
                    <a:bodyPr/>
                    <a:lstStyle/>
                    <a:p>
                      <a:pPr marL="3175">
                        <a:lnSpc>
                          <a:spcPct val="100000"/>
                        </a:lnSpc>
                        <a:spcBef>
                          <a:spcPts val="525"/>
                        </a:spcBef>
                      </a:pPr>
                      <a:r>
                        <a:rPr sz="180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endParaRPr sz="1800">
                        <a:latin typeface="Wingdings 2"/>
                        <a:cs typeface="Wingdings 2"/>
                      </a:endParaRPr>
                    </a:p>
                  </a:txBody>
                  <a:tcPr marL="0" marR="0" marT="66675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2245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23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ts val="2810"/>
                        </a:lnSpc>
                      </a:pPr>
                      <a:r>
                        <a:rPr sz="2400" spc="-5" dirty="0">
                          <a:latin typeface="Calibri"/>
                          <a:cs typeface="Calibri"/>
                        </a:rPr>
                        <a:t>55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80010" algn="ctr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DB1DC4"/>
                          </a:solidFill>
                          <a:latin typeface="Calibri"/>
                          <a:cs typeface="Calibri"/>
                        </a:rPr>
                        <a:t>34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[100]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68580" algn="r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57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32105">
                        <a:lnSpc>
                          <a:spcPts val="2810"/>
                        </a:lnSpc>
                      </a:pPr>
                      <a:r>
                        <a:rPr sz="2400" spc="-5" dirty="0">
                          <a:latin typeface="Calibri"/>
                          <a:cs typeface="Calibri"/>
                        </a:rPr>
                        <a:t>67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51435" algn="r">
                        <a:lnSpc>
                          <a:spcPts val="2810"/>
                        </a:lnSpc>
                      </a:pPr>
                      <a:r>
                        <a:rPr sz="2400" spc="-5" dirty="0">
                          <a:latin typeface="Calibri"/>
                          <a:cs typeface="Calibri"/>
                        </a:rPr>
                        <a:t>398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80645" algn="r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320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8797">
                <a:tc>
                  <a:txBody>
                    <a:bodyPr/>
                    <a:lstStyle/>
                    <a:p>
                      <a:pPr marL="3175">
                        <a:lnSpc>
                          <a:spcPct val="100000"/>
                        </a:lnSpc>
                        <a:spcBef>
                          <a:spcPts val="525"/>
                        </a:spcBef>
                      </a:pPr>
                      <a:r>
                        <a:rPr sz="180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endParaRPr sz="1800">
                        <a:latin typeface="Wingdings 2"/>
                        <a:cs typeface="Wingdings 2"/>
                      </a:endParaRPr>
                    </a:p>
                  </a:txBody>
                  <a:tcPr marL="0" marR="0" marT="66675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2245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23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ts val="2810"/>
                        </a:lnSpc>
                      </a:pPr>
                      <a:r>
                        <a:rPr sz="2400" spc="-5" dirty="0">
                          <a:latin typeface="Calibri"/>
                          <a:cs typeface="Calibri"/>
                        </a:rPr>
                        <a:t>55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80010" algn="ctr">
                        <a:lnSpc>
                          <a:spcPts val="2810"/>
                        </a:lnSpc>
                      </a:pPr>
                      <a:r>
                        <a:rPr sz="2400" spc="-5" dirty="0">
                          <a:latin typeface="Calibri"/>
                          <a:cs typeface="Calibri"/>
                        </a:rPr>
                        <a:t>34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35560" algn="r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DB1DC4"/>
                          </a:solidFill>
                          <a:latin typeface="Calibri"/>
                          <a:cs typeface="Calibri"/>
                        </a:rPr>
                        <a:t>[100]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68580" algn="r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57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32105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DB1DC4"/>
                          </a:solidFill>
                          <a:latin typeface="Calibri"/>
                          <a:cs typeface="Calibri"/>
                        </a:rPr>
                        <a:t>67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51435" algn="r">
                        <a:lnSpc>
                          <a:spcPts val="2810"/>
                        </a:lnSpc>
                      </a:pPr>
                      <a:r>
                        <a:rPr sz="2400" spc="-5" dirty="0">
                          <a:latin typeface="Calibri"/>
                          <a:cs typeface="Calibri"/>
                        </a:rPr>
                        <a:t>398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80645" algn="r">
                        <a:lnSpc>
                          <a:spcPts val="2810"/>
                        </a:lnSpc>
                      </a:pPr>
                      <a:r>
                        <a:rPr sz="2400" spc="-5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320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2046">
                <a:tc>
                  <a:txBody>
                    <a:bodyPr/>
                    <a:lstStyle/>
                    <a:p>
                      <a:pPr marL="3175">
                        <a:lnSpc>
                          <a:spcPct val="100000"/>
                        </a:lnSpc>
                        <a:spcBef>
                          <a:spcPts val="525"/>
                        </a:spcBef>
                      </a:pPr>
                      <a:r>
                        <a:rPr sz="1800" dirty="0">
                          <a:solidFill>
                            <a:srgbClr val="93C500"/>
                          </a:solidFill>
                          <a:latin typeface="Wingdings 2"/>
                          <a:cs typeface="Wingdings 2"/>
                        </a:rPr>
                        <a:t></a:t>
                      </a:r>
                      <a:endParaRPr sz="1800">
                        <a:latin typeface="Wingdings 2"/>
                        <a:cs typeface="Wingdings 2"/>
                      </a:endParaRPr>
                    </a:p>
                  </a:txBody>
                  <a:tcPr marL="0" marR="0" marT="66675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2245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23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ts val="2810"/>
                        </a:lnSpc>
                      </a:pPr>
                      <a:r>
                        <a:rPr sz="2400" spc="-10" dirty="0">
                          <a:latin typeface="Calibri"/>
                          <a:cs typeface="Calibri"/>
                        </a:rPr>
                        <a:t>55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78740" algn="ctr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34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95580">
                        <a:lnSpc>
                          <a:spcPts val="2810"/>
                        </a:lnSpc>
                      </a:pPr>
                      <a:r>
                        <a:rPr sz="2400" b="1" spc="-10" dirty="0">
                          <a:solidFill>
                            <a:srgbClr val="0000FF"/>
                          </a:solidFill>
                          <a:latin typeface="Calibri"/>
                          <a:cs typeface="Calibri"/>
                        </a:rPr>
                        <a:t>67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6034">
                        <a:lnSpc>
                          <a:spcPts val="2810"/>
                        </a:lnSpc>
                      </a:pPr>
                      <a:r>
                        <a:rPr sz="240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57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59055">
                        <a:lnSpc>
                          <a:spcPts val="2810"/>
                        </a:lnSpc>
                      </a:pPr>
                      <a:r>
                        <a:rPr sz="2400" b="1" spc="-5" dirty="0">
                          <a:solidFill>
                            <a:srgbClr val="0000FF"/>
                          </a:solidFill>
                          <a:latin typeface="Calibri"/>
                          <a:cs typeface="Calibri"/>
                        </a:rPr>
                        <a:t>[100]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41910" algn="r">
                        <a:lnSpc>
                          <a:spcPts val="2810"/>
                        </a:lnSpc>
                      </a:pPr>
                      <a:r>
                        <a:rPr sz="2400" spc="-10" dirty="0">
                          <a:latin typeface="Calibri"/>
                          <a:cs typeface="Calibri"/>
                        </a:rPr>
                        <a:t>398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R="71120" algn="r">
                        <a:lnSpc>
                          <a:spcPts val="2810"/>
                        </a:lnSpc>
                      </a:pPr>
                      <a:r>
                        <a:rPr sz="2400" spc="-10" dirty="0">
                          <a:solidFill>
                            <a:srgbClr val="3D3C2C"/>
                          </a:solidFill>
                          <a:latin typeface="Calibri"/>
                          <a:cs typeface="Calibri"/>
                        </a:rPr>
                        <a:t>320</a:t>
                      </a:r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048258"/>
            <a:ext cx="5050790" cy="543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400" spc="-5" dirty="0"/>
              <a:t>SIRALAMA</a:t>
            </a:r>
            <a:r>
              <a:rPr sz="3400" spc="35" dirty="0"/>
              <a:t> </a:t>
            </a:r>
            <a:r>
              <a:rPr sz="3400" spc="-15" dirty="0"/>
              <a:t>ALGORİTMALARI</a:t>
            </a:r>
            <a:endParaRPr sz="3400"/>
          </a:p>
        </p:txBody>
      </p:sp>
      <p:sp>
        <p:nvSpPr>
          <p:cNvPr id="13" name="object 13"/>
          <p:cNvSpPr txBox="1"/>
          <p:nvPr/>
        </p:nvSpPr>
        <p:spPr>
          <a:xfrm>
            <a:off x="933169" y="1988848"/>
            <a:ext cx="7226559" cy="3916457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12700">
              <a:spcBef>
                <a:spcPts val="100"/>
              </a:spcBef>
            </a:pPr>
            <a:r>
              <a:rPr sz="2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2800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lang="en-US" sz="2800" b="1" dirty="0">
                <a:ea typeface="+mn-lt"/>
                <a:cs typeface="+mn-lt"/>
              </a:rPr>
              <a:t>Sıralama Algoritmaları</a:t>
            </a:r>
            <a:r>
              <a:rPr lang="en-US" sz="2800" dirty="0">
                <a:ea typeface="+mn-lt"/>
                <a:cs typeface="+mn-lt"/>
              </a:rPr>
              <a:t> , elimizde var olan verileri isminden de anlaşıldığı gibi belirli bir düzene veya bir sıraya koymak için geliştirilen bazı algoritmalardır. Bilgisayar Biliminde önemli bir yer </a:t>
            </a:r>
            <a:r>
              <a:rPr lang="en-US" sz="2800">
                <a:ea typeface="+mn-lt"/>
                <a:cs typeface="+mn-lt"/>
              </a:rPr>
              <a:t>tutup performansı etkileyebilmektedir.</a:t>
            </a:r>
            <a:endParaRPr lang="en-US" sz="2800" dirty="0">
              <a:ea typeface="+mn-lt"/>
              <a:cs typeface="+mn-lt"/>
            </a:endParaRPr>
          </a:p>
          <a:p>
            <a:pPr marL="12700">
              <a:spcBef>
                <a:spcPts val="100"/>
              </a:spcBef>
            </a:pPr>
            <a:endParaRPr lang="en-US" sz="2800" dirty="0">
              <a:ea typeface="+mn-lt"/>
              <a:cs typeface="+mn-lt"/>
            </a:endParaRPr>
          </a:p>
          <a:p>
            <a:pPr marL="12700">
              <a:spcBef>
                <a:spcPts val="100"/>
              </a:spcBef>
            </a:pPr>
            <a:r>
              <a:rPr lang="tr-TR" sz="2800">
                <a:solidFill>
                  <a:srgbClr val="93C500"/>
                </a:solidFill>
                <a:latin typeface="Wingdings 2"/>
                <a:ea typeface="+mn-lt"/>
                <a:cs typeface="+mn-lt"/>
                <a:sym typeface="Wingdings 2"/>
              </a:rPr>
              <a:t></a:t>
            </a:r>
            <a:r>
              <a:rPr lang="en-US" sz="2800">
                <a:ea typeface="+mn-lt"/>
                <a:cs typeface="+mn-lt"/>
              </a:rPr>
              <a:t>Büyükten küçüğe , küçükten büyüğe , </a:t>
            </a:r>
            <a:r>
              <a:rPr lang="en-US" sz="2800" dirty="0">
                <a:ea typeface="+mn-lt"/>
                <a:cs typeface="+mn-lt"/>
              </a:rPr>
              <a:t>permütasyon gibi birçok sıralama algoritması bulunur.</a:t>
            </a:r>
            <a:endParaRPr lang="tr-TR" sz="2800" spc="-10" dirty="0">
              <a:ea typeface="+mn-lt"/>
              <a:cs typeface="+mn-lt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729353" y="297941"/>
            <a:ext cx="11048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2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203706"/>
            <a:ext cx="1824355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spc="-5" dirty="0"/>
              <a:t>QU</a:t>
            </a:r>
            <a:r>
              <a:rPr sz="2900" spc="5" dirty="0"/>
              <a:t>I</a:t>
            </a:r>
            <a:r>
              <a:rPr sz="2900" spc="-5" dirty="0"/>
              <a:t>C</a:t>
            </a:r>
            <a:r>
              <a:rPr sz="2900" spc="-25" dirty="0"/>
              <a:t>K</a:t>
            </a:r>
            <a:r>
              <a:rPr sz="2900" dirty="0"/>
              <a:t>SO</a:t>
            </a:r>
            <a:r>
              <a:rPr sz="2900" spc="-20" dirty="0"/>
              <a:t>R</a:t>
            </a:r>
            <a:r>
              <a:rPr sz="2900" dirty="0"/>
              <a:t>T</a:t>
            </a:r>
            <a:endParaRPr sz="2900"/>
          </a:p>
        </p:txBody>
      </p:sp>
      <p:sp>
        <p:nvSpPr>
          <p:cNvPr id="15" name="object 15"/>
          <p:cNvSpPr txBox="1"/>
          <p:nvPr/>
        </p:nvSpPr>
        <p:spPr>
          <a:xfrm>
            <a:off x="1548383" y="2793492"/>
            <a:ext cx="3240405" cy="347980"/>
          </a:xfrm>
          <a:prstGeom prst="rect">
            <a:avLst/>
          </a:prstGeom>
          <a:ln w="15240">
            <a:solidFill>
              <a:srgbClr val="93C5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57480">
              <a:lnSpc>
                <a:spcPts val="2735"/>
              </a:lnSpc>
              <a:tabLst>
                <a:tab pos="738505" algn="l"/>
                <a:tab pos="1318895" algn="l"/>
                <a:tab pos="1969770" algn="l"/>
                <a:tab pos="2619375" algn="l"/>
              </a:tabLst>
            </a:pP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23	</a:t>
            </a:r>
            <a:r>
              <a:rPr sz="2400" spc="-5" dirty="0">
                <a:solidFill>
                  <a:srgbClr val="3D3C2C"/>
                </a:solidFill>
                <a:latin typeface="Calibri"/>
                <a:cs typeface="Calibri"/>
              </a:rPr>
              <a:t>55	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34	</a:t>
            </a: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67	57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579364" y="2781300"/>
            <a:ext cx="1513840" cy="360045"/>
          </a:xfrm>
          <a:prstGeom prst="rect">
            <a:avLst/>
          </a:prstGeom>
          <a:ln w="15240">
            <a:solidFill>
              <a:srgbClr val="70685A"/>
            </a:solidFill>
          </a:ln>
        </p:spPr>
        <p:txBody>
          <a:bodyPr vert="horz" wrap="square" lIns="0" tIns="8255" rIns="0" bIns="0" rtlCol="0">
            <a:spAutoFit/>
          </a:bodyPr>
          <a:lstStyle/>
          <a:p>
            <a:pPr marL="245110">
              <a:lnSpc>
                <a:spcPts val="2765"/>
              </a:lnSpc>
              <a:spcBef>
                <a:spcPts val="65"/>
              </a:spcBef>
              <a:tabLst>
                <a:tab pos="979805" algn="l"/>
              </a:tabLst>
            </a:pP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398	</a:t>
            </a:r>
            <a:r>
              <a:rPr sz="2400" spc="-5" dirty="0">
                <a:solidFill>
                  <a:srgbClr val="3D3C2C"/>
                </a:solidFill>
                <a:latin typeface="Calibri"/>
                <a:cs typeface="Calibri"/>
              </a:rPr>
              <a:t>320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45307" y="3663696"/>
            <a:ext cx="1943100" cy="361315"/>
          </a:xfrm>
          <a:prstGeom prst="rect">
            <a:avLst/>
          </a:prstGeom>
          <a:ln w="15240">
            <a:solidFill>
              <a:srgbClr val="0000FF"/>
            </a:solidFill>
          </a:ln>
        </p:spPr>
        <p:txBody>
          <a:bodyPr vert="horz" wrap="square" lIns="0" tIns="3810" rIns="0" bIns="0" rtlCol="0">
            <a:spAutoFit/>
          </a:bodyPr>
          <a:lstStyle/>
          <a:p>
            <a:pPr marL="22225">
              <a:lnSpc>
                <a:spcPts val="2815"/>
              </a:lnSpc>
              <a:spcBef>
                <a:spcPts val="30"/>
              </a:spcBef>
              <a:tabLst>
                <a:tab pos="673100" algn="l"/>
                <a:tab pos="1322070" algn="l"/>
              </a:tabLst>
            </a:pP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55	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67	</a:t>
            </a: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57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121765" y="2250160"/>
            <a:ext cx="3417570" cy="2673985"/>
          </a:xfrm>
          <a:prstGeom prst="rect">
            <a:avLst/>
          </a:prstGeom>
        </p:spPr>
        <p:txBody>
          <a:bodyPr vert="horz" wrap="square" lIns="0" tIns="176530" rIns="0" bIns="0" rtlCol="0" anchor="t">
            <a:spAutoFit/>
          </a:bodyPr>
          <a:lstStyle/>
          <a:p>
            <a:pPr marL="12700">
              <a:lnSpc>
                <a:spcPct val="100000"/>
              </a:lnSpc>
              <a:spcBef>
                <a:spcPts val="1390"/>
              </a:spcBef>
            </a:pPr>
            <a:endParaRPr lang="tr-TR" sz="1800" spc="20" dirty="0">
              <a:solidFill>
                <a:srgbClr val="93C500"/>
              </a:solidFill>
              <a:latin typeface="Wingdings 2"/>
              <a:cs typeface="Wingdings 2"/>
              <a:sym typeface="Wingdings 2"/>
            </a:endParaRPr>
          </a:p>
          <a:p>
            <a:pPr marL="12700">
              <a:lnSpc>
                <a:spcPct val="100000"/>
              </a:lnSpc>
              <a:spcBef>
                <a:spcPts val="1295"/>
              </a:spcBef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800">
              <a:latin typeface="Wingdings 2"/>
              <a:cs typeface="Wingdings 2"/>
            </a:endParaRPr>
          </a:p>
          <a:p>
            <a:pPr marL="12700">
              <a:lnSpc>
                <a:spcPct val="100000"/>
              </a:lnSpc>
              <a:spcBef>
                <a:spcPts val="695"/>
              </a:spcBef>
              <a:tabLst>
                <a:tab pos="584200" algn="l"/>
                <a:tab pos="1164590" algn="l"/>
                <a:tab pos="1797050" algn="l"/>
                <a:tab pos="2446655" algn="l"/>
                <a:tab pos="3096895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spc="20" dirty="0">
                <a:solidFill>
                  <a:srgbClr val="3D3C2C"/>
                </a:solidFill>
                <a:latin typeface="Calibri"/>
                <a:cs typeface="Calibri"/>
              </a:rPr>
              <a:t>23	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[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3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4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]	</a:t>
            </a:r>
            <a:r>
              <a:rPr sz="2400" spc="-5" dirty="0">
                <a:solidFill>
                  <a:srgbClr val="DB1DC4"/>
                </a:solidFill>
                <a:latin typeface="Calibri"/>
                <a:cs typeface="Calibri"/>
              </a:rPr>
              <a:t>5</a:t>
            </a:r>
            <a:r>
              <a:rPr sz="2400" dirty="0">
                <a:solidFill>
                  <a:srgbClr val="DB1DC4"/>
                </a:solidFill>
                <a:latin typeface="Calibri"/>
                <a:cs typeface="Calibri"/>
              </a:rPr>
              <a:t>5	</a:t>
            </a: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67	</a:t>
            </a:r>
            <a:r>
              <a:rPr sz="2400" spc="-10" dirty="0">
                <a:solidFill>
                  <a:srgbClr val="3D3C2C"/>
                </a:solidFill>
                <a:latin typeface="Calibri"/>
                <a:cs typeface="Calibri"/>
              </a:rPr>
              <a:t>5</a:t>
            </a: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7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80"/>
              </a:spcBef>
              <a:tabLst>
                <a:tab pos="584200" algn="l"/>
                <a:tab pos="1165225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23	</a:t>
            </a:r>
            <a:r>
              <a:rPr sz="2400" spc="-5" dirty="0">
                <a:solidFill>
                  <a:srgbClr val="3D3C2C"/>
                </a:solidFill>
                <a:latin typeface="Calibri"/>
                <a:cs typeface="Calibri"/>
              </a:rPr>
              <a:t>34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  <a:tabLst>
                <a:tab pos="584200" algn="l"/>
                <a:tab pos="1165225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23	</a:t>
            </a:r>
            <a:r>
              <a:rPr sz="2400" spc="-5" dirty="0">
                <a:solidFill>
                  <a:srgbClr val="3D3C2C"/>
                </a:solidFill>
                <a:latin typeface="Calibri"/>
                <a:cs typeface="Calibri"/>
              </a:rPr>
              <a:t>34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  <a:tabLst>
                <a:tab pos="584200" algn="l"/>
                <a:tab pos="1165225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dirty="0">
                <a:latin typeface="Calibri"/>
                <a:cs typeface="Calibri"/>
              </a:rPr>
              <a:t>23	</a:t>
            </a:r>
            <a:r>
              <a:rPr sz="2400" spc="-5" dirty="0">
                <a:latin typeface="Calibri"/>
                <a:cs typeface="Calibri"/>
              </a:rPr>
              <a:t>34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854832" y="2264791"/>
            <a:ext cx="4348480" cy="2687274"/>
          </a:xfrm>
          <a:prstGeom prst="rect">
            <a:avLst/>
          </a:prstGeom>
        </p:spPr>
        <p:txBody>
          <a:bodyPr vert="horz" wrap="square" lIns="0" tIns="85725" rIns="0" bIns="0" rtlCol="0" anchor="t">
            <a:spAutoFit/>
          </a:bodyPr>
          <a:lstStyle/>
          <a:p>
            <a:pPr marL="2249805">
              <a:lnSpc>
                <a:spcPct val="100000"/>
              </a:lnSpc>
              <a:spcBef>
                <a:spcPts val="675"/>
              </a:spcBef>
            </a:pPr>
            <a:endParaRPr lang="tr-TR" sz="2400" spc="-5" dirty="0">
              <a:solidFill>
                <a:srgbClr val="0000FF"/>
              </a:solidFill>
              <a:latin typeface="Calibri"/>
              <a:cs typeface="Calibri"/>
            </a:endParaRPr>
          </a:p>
          <a:p>
            <a:pPr marL="2166620">
              <a:lnSpc>
                <a:spcPct val="100000"/>
              </a:lnSpc>
              <a:spcBef>
                <a:spcPts val="575"/>
              </a:spcBef>
            </a:pPr>
            <a:r>
              <a:rPr sz="2400" spc="-5" dirty="0">
                <a:solidFill>
                  <a:srgbClr val="3D3C2C"/>
                </a:solidFill>
                <a:latin typeface="Calibri"/>
                <a:cs typeface="Calibri"/>
              </a:rPr>
              <a:t>100</a:t>
            </a:r>
            <a:endParaRPr sz="2400">
              <a:latin typeface="Calibri"/>
              <a:cs typeface="Calibri"/>
            </a:endParaRPr>
          </a:p>
          <a:p>
            <a:pPr marL="2149475">
              <a:lnSpc>
                <a:spcPct val="100000"/>
              </a:lnSpc>
              <a:spcBef>
                <a:spcPts val="575"/>
              </a:spcBef>
              <a:tabLst>
                <a:tab pos="2952750" algn="l"/>
                <a:tab pos="3687445" algn="l"/>
              </a:tabLst>
            </a:pP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1</a:t>
            </a:r>
            <a:r>
              <a:rPr sz="2400" spc="-10" dirty="0">
                <a:solidFill>
                  <a:srgbClr val="3D3C2C"/>
                </a:solidFill>
                <a:latin typeface="Calibri"/>
                <a:cs typeface="Calibri"/>
              </a:rPr>
              <a:t>0</a:t>
            </a: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0	</a:t>
            </a:r>
            <a:r>
              <a:rPr sz="2400" spc="-5" dirty="0">
                <a:solidFill>
                  <a:srgbClr val="DB1DC4"/>
                </a:solidFill>
                <a:latin typeface="Calibri"/>
                <a:cs typeface="Calibri"/>
              </a:rPr>
              <a:t>32</a:t>
            </a:r>
            <a:r>
              <a:rPr sz="2400" dirty="0">
                <a:solidFill>
                  <a:srgbClr val="DB1DC4"/>
                </a:solidFill>
                <a:latin typeface="Calibri"/>
                <a:cs typeface="Calibri"/>
              </a:rPr>
              <a:t>0	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[398]</a:t>
            </a:r>
            <a:endParaRPr sz="2400">
              <a:latin typeface="Calibri"/>
              <a:cs typeface="Calibri"/>
            </a:endParaRPr>
          </a:p>
          <a:p>
            <a:pPr marL="2166620">
              <a:lnSpc>
                <a:spcPct val="100000"/>
              </a:lnSpc>
              <a:spcBef>
                <a:spcPts val="580"/>
              </a:spcBef>
              <a:tabLst>
                <a:tab pos="2969260" algn="l"/>
                <a:tab pos="3703954" algn="l"/>
              </a:tabLst>
            </a:pPr>
            <a:r>
              <a:rPr sz="2400" spc="-5" dirty="0">
                <a:solidFill>
                  <a:srgbClr val="3D3C2C"/>
                </a:solidFill>
                <a:latin typeface="Calibri"/>
                <a:cs typeface="Calibri"/>
              </a:rPr>
              <a:t>100	320	398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  <a:tabLst>
                <a:tab pos="663575" algn="l"/>
                <a:tab pos="1312545" algn="l"/>
                <a:tab pos="2149475" algn="l"/>
                <a:tab pos="2952750" algn="l"/>
                <a:tab pos="3688079" algn="l"/>
              </a:tabLst>
            </a:pPr>
            <a:r>
              <a:rPr sz="2400" dirty="0">
                <a:solidFill>
                  <a:srgbClr val="3D3C2C"/>
                </a:solidFill>
                <a:latin typeface="Calibri"/>
                <a:cs typeface="Calibri"/>
              </a:rPr>
              <a:t>55	</a:t>
            </a:r>
            <a:r>
              <a:rPr sz="2400" spc="-5" dirty="0">
                <a:solidFill>
                  <a:srgbClr val="DB1DC4"/>
                </a:solidFill>
                <a:latin typeface="Calibri"/>
                <a:cs typeface="Calibri"/>
              </a:rPr>
              <a:t>57	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[67]	</a:t>
            </a:r>
            <a:r>
              <a:rPr sz="2400" spc="-5" dirty="0">
                <a:solidFill>
                  <a:srgbClr val="3D3C2C"/>
                </a:solidFill>
                <a:latin typeface="Calibri"/>
                <a:cs typeface="Calibri"/>
              </a:rPr>
              <a:t>100	320	398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  <a:tabLst>
                <a:tab pos="663575" algn="l"/>
                <a:tab pos="1312545" algn="l"/>
                <a:tab pos="2166620" algn="l"/>
                <a:tab pos="2969260" algn="l"/>
                <a:tab pos="3703320" algn="l"/>
              </a:tabLst>
            </a:pPr>
            <a:r>
              <a:rPr sz="2400" dirty="0">
                <a:latin typeface="Calibri"/>
                <a:cs typeface="Calibri"/>
              </a:rPr>
              <a:t>55	</a:t>
            </a:r>
            <a:r>
              <a:rPr sz="2400" spc="-5" dirty="0">
                <a:latin typeface="Calibri"/>
                <a:cs typeface="Calibri"/>
              </a:rPr>
              <a:t>57	</a:t>
            </a:r>
            <a:r>
              <a:rPr sz="2400" dirty="0">
                <a:latin typeface="Calibri"/>
                <a:cs typeface="Calibri"/>
              </a:rPr>
              <a:t>67	</a:t>
            </a:r>
            <a:r>
              <a:rPr sz="2400" spc="-5" dirty="0">
                <a:latin typeface="Calibri"/>
                <a:cs typeface="Calibri"/>
              </a:rPr>
              <a:t>100	320	398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729353" y="297941"/>
            <a:ext cx="196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17</a:t>
            </a:r>
            <a:endParaRPr sz="1200">
              <a:latin typeface="Arial"/>
              <a:cs typeface="Arial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2772155" y="2749295"/>
            <a:ext cx="719455" cy="437515"/>
          </a:xfrm>
          <a:custGeom>
            <a:avLst/>
            <a:gdLst/>
            <a:ahLst/>
            <a:cxnLst/>
            <a:rect l="l" t="t" r="r" b="b"/>
            <a:pathLst>
              <a:path w="719454" h="437514">
                <a:moveTo>
                  <a:pt x="0" y="218693"/>
                </a:moveTo>
                <a:lnTo>
                  <a:pt x="18336" y="149571"/>
                </a:lnTo>
                <a:lnTo>
                  <a:pt x="40146" y="118193"/>
                </a:lnTo>
                <a:lnTo>
                  <a:pt x="69396" y="89538"/>
                </a:lnTo>
                <a:lnTo>
                  <a:pt x="105346" y="64055"/>
                </a:lnTo>
                <a:lnTo>
                  <a:pt x="147254" y="42196"/>
                </a:lnTo>
                <a:lnTo>
                  <a:pt x="194381" y="24411"/>
                </a:lnTo>
                <a:lnTo>
                  <a:pt x="245985" y="11149"/>
                </a:lnTo>
                <a:lnTo>
                  <a:pt x="301326" y="2862"/>
                </a:lnTo>
                <a:lnTo>
                  <a:pt x="359663" y="0"/>
                </a:lnTo>
                <a:lnTo>
                  <a:pt x="418001" y="2862"/>
                </a:lnTo>
                <a:lnTo>
                  <a:pt x="473342" y="11149"/>
                </a:lnTo>
                <a:lnTo>
                  <a:pt x="524946" y="24411"/>
                </a:lnTo>
                <a:lnTo>
                  <a:pt x="572073" y="42196"/>
                </a:lnTo>
                <a:lnTo>
                  <a:pt x="613981" y="64055"/>
                </a:lnTo>
                <a:lnTo>
                  <a:pt x="649931" y="89538"/>
                </a:lnTo>
                <a:lnTo>
                  <a:pt x="679181" y="118193"/>
                </a:lnTo>
                <a:lnTo>
                  <a:pt x="700991" y="149571"/>
                </a:lnTo>
                <a:lnTo>
                  <a:pt x="719328" y="218693"/>
                </a:lnTo>
                <a:lnTo>
                  <a:pt x="714620" y="254166"/>
                </a:lnTo>
                <a:lnTo>
                  <a:pt x="679181" y="319194"/>
                </a:lnTo>
                <a:lnTo>
                  <a:pt x="649931" y="347849"/>
                </a:lnTo>
                <a:lnTo>
                  <a:pt x="613981" y="373332"/>
                </a:lnTo>
                <a:lnTo>
                  <a:pt x="572073" y="395191"/>
                </a:lnTo>
                <a:lnTo>
                  <a:pt x="524946" y="412976"/>
                </a:lnTo>
                <a:lnTo>
                  <a:pt x="473342" y="426238"/>
                </a:lnTo>
                <a:lnTo>
                  <a:pt x="418001" y="434525"/>
                </a:lnTo>
                <a:lnTo>
                  <a:pt x="359663" y="437388"/>
                </a:lnTo>
                <a:lnTo>
                  <a:pt x="301326" y="434525"/>
                </a:lnTo>
                <a:lnTo>
                  <a:pt x="245985" y="426238"/>
                </a:lnTo>
                <a:lnTo>
                  <a:pt x="194381" y="412976"/>
                </a:lnTo>
                <a:lnTo>
                  <a:pt x="147254" y="395191"/>
                </a:lnTo>
                <a:lnTo>
                  <a:pt x="105346" y="373332"/>
                </a:lnTo>
                <a:lnTo>
                  <a:pt x="69396" y="347849"/>
                </a:lnTo>
                <a:lnTo>
                  <a:pt x="40146" y="319194"/>
                </a:lnTo>
                <a:lnTo>
                  <a:pt x="18336" y="287816"/>
                </a:lnTo>
                <a:lnTo>
                  <a:pt x="0" y="218693"/>
                </a:lnTo>
                <a:close/>
              </a:path>
            </a:pathLst>
          </a:custGeom>
          <a:ln w="15240">
            <a:solidFill>
              <a:srgbClr val="FD9F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724144" y="2749295"/>
            <a:ext cx="719455" cy="437515"/>
          </a:xfrm>
          <a:custGeom>
            <a:avLst/>
            <a:gdLst/>
            <a:ahLst/>
            <a:cxnLst/>
            <a:rect l="l" t="t" r="r" b="b"/>
            <a:pathLst>
              <a:path w="719454" h="437514">
                <a:moveTo>
                  <a:pt x="0" y="218693"/>
                </a:moveTo>
                <a:lnTo>
                  <a:pt x="18336" y="149571"/>
                </a:lnTo>
                <a:lnTo>
                  <a:pt x="40146" y="118193"/>
                </a:lnTo>
                <a:lnTo>
                  <a:pt x="69396" y="89538"/>
                </a:lnTo>
                <a:lnTo>
                  <a:pt x="105346" y="64055"/>
                </a:lnTo>
                <a:lnTo>
                  <a:pt x="147254" y="42196"/>
                </a:lnTo>
                <a:lnTo>
                  <a:pt x="194381" y="24411"/>
                </a:lnTo>
                <a:lnTo>
                  <a:pt x="245985" y="11149"/>
                </a:lnTo>
                <a:lnTo>
                  <a:pt x="301326" y="2862"/>
                </a:lnTo>
                <a:lnTo>
                  <a:pt x="359663" y="0"/>
                </a:lnTo>
                <a:lnTo>
                  <a:pt x="418001" y="2862"/>
                </a:lnTo>
                <a:lnTo>
                  <a:pt x="473342" y="11149"/>
                </a:lnTo>
                <a:lnTo>
                  <a:pt x="524946" y="24411"/>
                </a:lnTo>
                <a:lnTo>
                  <a:pt x="572073" y="42196"/>
                </a:lnTo>
                <a:lnTo>
                  <a:pt x="613981" y="64055"/>
                </a:lnTo>
                <a:lnTo>
                  <a:pt x="649931" y="89538"/>
                </a:lnTo>
                <a:lnTo>
                  <a:pt x="679181" y="118193"/>
                </a:lnTo>
                <a:lnTo>
                  <a:pt x="700991" y="149571"/>
                </a:lnTo>
                <a:lnTo>
                  <a:pt x="719327" y="218693"/>
                </a:lnTo>
                <a:lnTo>
                  <a:pt x="714620" y="254166"/>
                </a:lnTo>
                <a:lnTo>
                  <a:pt x="679181" y="319194"/>
                </a:lnTo>
                <a:lnTo>
                  <a:pt x="649931" y="347849"/>
                </a:lnTo>
                <a:lnTo>
                  <a:pt x="613981" y="373332"/>
                </a:lnTo>
                <a:lnTo>
                  <a:pt x="572073" y="395191"/>
                </a:lnTo>
                <a:lnTo>
                  <a:pt x="524946" y="412976"/>
                </a:lnTo>
                <a:lnTo>
                  <a:pt x="473342" y="426238"/>
                </a:lnTo>
                <a:lnTo>
                  <a:pt x="418001" y="434525"/>
                </a:lnTo>
                <a:lnTo>
                  <a:pt x="359663" y="437388"/>
                </a:lnTo>
                <a:lnTo>
                  <a:pt x="301326" y="434525"/>
                </a:lnTo>
                <a:lnTo>
                  <a:pt x="245985" y="426238"/>
                </a:lnTo>
                <a:lnTo>
                  <a:pt x="194381" y="412976"/>
                </a:lnTo>
                <a:lnTo>
                  <a:pt x="147254" y="395191"/>
                </a:lnTo>
                <a:lnTo>
                  <a:pt x="105346" y="373332"/>
                </a:lnTo>
                <a:lnTo>
                  <a:pt x="69396" y="347849"/>
                </a:lnTo>
                <a:lnTo>
                  <a:pt x="40146" y="319194"/>
                </a:lnTo>
                <a:lnTo>
                  <a:pt x="18336" y="287816"/>
                </a:lnTo>
                <a:lnTo>
                  <a:pt x="0" y="218693"/>
                </a:lnTo>
                <a:close/>
              </a:path>
            </a:pathLst>
          </a:custGeom>
          <a:ln w="15240">
            <a:solidFill>
              <a:srgbClr val="FD9F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322320" y="3645408"/>
            <a:ext cx="721360" cy="436245"/>
          </a:xfrm>
          <a:custGeom>
            <a:avLst/>
            <a:gdLst/>
            <a:ahLst/>
            <a:cxnLst/>
            <a:rect l="l" t="t" r="r" b="b"/>
            <a:pathLst>
              <a:path w="721360" h="436245">
                <a:moveTo>
                  <a:pt x="0" y="217932"/>
                </a:moveTo>
                <a:lnTo>
                  <a:pt x="18379" y="149035"/>
                </a:lnTo>
                <a:lnTo>
                  <a:pt x="40239" y="117764"/>
                </a:lnTo>
                <a:lnTo>
                  <a:pt x="69555" y="89208"/>
                </a:lnTo>
                <a:lnTo>
                  <a:pt x="105584" y="63817"/>
                </a:lnTo>
                <a:lnTo>
                  <a:pt x="147584" y="42038"/>
                </a:lnTo>
                <a:lnTo>
                  <a:pt x="194811" y="24318"/>
                </a:lnTo>
                <a:lnTo>
                  <a:pt x="246522" y="11106"/>
                </a:lnTo>
                <a:lnTo>
                  <a:pt x="301974" y="2851"/>
                </a:lnTo>
                <a:lnTo>
                  <a:pt x="360425" y="0"/>
                </a:lnTo>
                <a:lnTo>
                  <a:pt x="418877" y="2851"/>
                </a:lnTo>
                <a:lnTo>
                  <a:pt x="474329" y="11106"/>
                </a:lnTo>
                <a:lnTo>
                  <a:pt x="526040" y="24318"/>
                </a:lnTo>
                <a:lnTo>
                  <a:pt x="573267" y="42038"/>
                </a:lnTo>
                <a:lnTo>
                  <a:pt x="615267" y="63817"/>
                </a:lnTo>
                <a:lnTo>
                  <a:pt x="651296" y="89208"/>
                </a:lnTo>
                <a:lnTo>
                  <a:pt x="680612" y="117764"/>
                </a:lnTo>
                <a:lnTo>
                  <a:pt x="702472" y="149035"/>
                </a:lnTo>
                <a:lnTo>
                  <a:pt x="720851" y="217932"/>
                </a:lnTo>
                <a:lnTo>
                  <a:pt x="716133" y="253290"/>
                </a:lnTo>
                <a:lnTo>
                  <a:pt x="680612" y="318099"/>
                </a:lnTo>
                <a:lnTo>
                  <a:pt x="651296" y="346655"/>
                </a:lnTo>
                <a:lnTo>
                  <a:pt x="615267" y="372046"/>
                </a:lnTo>
                <a:lnTo>
                  <a:pt x="573267" y="393825"/>
                </a:lnTo>
                <a:lnTo>
                  <a:pt x="526040" y="411545"/>
                </a:lnTo>
                <a:lnTo>
                  <a:pt x="474329" y="424757"/>
                </a:lnTo>
                <a:lnTo>
                  <a:pt x="418877" y="433012"/>
                </a:lnTo>
                <a:lnTo>
                  <a:pt x="360425" y="435864"/>
                </a:lnTo>
                <a:lnTo>
                  <a:pt x="301974" y="433012"/>
                </a:lnTo>
                <a:lnTo>
                  <a:pt x="246522" y="424757"/>
                </a:lnTo>
                <a:lnTo>
                  <a:pt x="194811" y="411545"/>
                </a:lnTo>
                <a:lnTo>
                  <a:pt x="147584" y="393825"/>
                </a:lnTo>
                <a:lnTo>
                  <a:pt x="105584" y="372046"/>
                </a:lnTo>
                <a:lnTo>
                  <a:pt x="69555" y="346655"/>
                </a:lnTo>
                <a:lnTo>
                  <a:pt x="40239" y="318099"/>
                </a:lnTo>
                <a:lnTo>
                  <a:pt x="18379" y="286828"/>
                </a:lnTo>
                <a:lnTo>
                  <a:pt x="0" y="217932"/>
                </a:lnTo>
                <a:close/>
              </a:path>
            </a:pathLst>
          </a:custGeom>
          <a:ln w="15240">
            <a:solidFill>
              <a:srgbClr val="FD9F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645666"/>
            <a:ext cx="1824355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spc="-5" dirty="0"/>
              <a:t>QU</a:t>
            </a:r>
            <a:r>
              <a:rPr sz="2900" spc="5" dirty="0"/>
              <a:t>I</a:t>
            </a:r>
            <a:r>
              <a:rPr sz="2900" spc="-5" dirty="0"/>
              <a:t>C</a:t>
            </a:r>
            <a:r>
              <a:rPr sz="2900" spc="-25" dirty="0"/>
              <a:t>K</a:t>
            </a:r>
            <a:r>
              <a:rPr sz="2900" dirty="0"/>
              <a:t>SO</a:t>
            </a:r>
            <a:r>
              <a:rPr sz="2900" spc="-20" dirty="0"/>
              <a:t>R</a:t>
            </a:r>
            <a:r>
              <a:rPr sz="2900" dirty="0"/>
              <a:t>T</a:t>
            </a:r>
            <a:endParaRPr sz="2900"/>
          </a:p>
        </p:txBody>
      </p:sp>
      <p:sp>
        <p:nvSpPr>
          <p:cNvPr id="13" name="object 13"/>
          <p:cNvSpPr txBox="1"/>
          <p:nvPr/>
        </p:nvSpPr>
        <p:spPr>
          <a:xfrm>
            <a:off x="1121765" y="2337942"/>
            <a:ext cx="69703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84200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spc="-10" dirty="0">
                <a:latin typeface="Calibri"/>
                <a:cs typeface="Calibri"/>
              </a:rPr>
              <a:t>Eğer</a:t>
            </a:r>
            <a:r>
              <a:rPr sz="2400" spc="1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şanslı</a:t>
            </a:r>
            <a:r>
              <a:rPr sz="2400" spc="1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isek,</a:t>
            </a:r>
            <a:r>
              <a:rPr sz="2400" u="heavy" spc="114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seçilen</a:t>
            </a:r>
            <a:r>
              <a:rPr sz="2400" u="heavy" spc="10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her</a:t>
            </a:r>
            <a:r>
              <a:rPr sz="2400" u="heavy" spc="12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2400" u="heavy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eleman</a:t>
            </a:r>
            <a:r>
              <a:rPr sz="2400" u="heavy" spc="9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2400" u="heavy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ortanca</a:t>
            </a:r>
            <a:r>
              <a:rPr sz="2400" u="heavy" spc="12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2400" u="heavy" spc="-1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değere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55191" y="2703703"/>
            <a:ext cx="31724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1163320" algn="l"/>
                <a:tab pos="1995805" algn="l"/>
              </a:tabLst>
            </a:pPr>
            <a:r>
              <a:rPr sz="2400" u="heavy" spc="-60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400" u="heavy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yakınsa</a:t>
            </a:r>
            <a:r>
              <a:rPr sz="2400" spc="-5" dirty="0">
                <a:latin typeface="Calibri"/>
                <a:cs typeface="Calibri"/>
              </a:rPr>
              <a:t>	</a:t>
            </a:r>
            <a:r>
              <a:rPr sz="2400" spc="-10" dirty="0">
                <a:latin typeface="Calibri"/>
                <a:cs typeface="Calibri"/>
              </a:rPr>
              <a:t>log</a:t>
            </a:r>
            <a:r>
              <a:rPr sz="2400" spc="-15" baseline="-20833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n	</a:t>
            </a:r>
            <a:r>
              <a:rPr sz="2400" spc="-20" dirty="0">
                <a:latin typeface="Calibri"/>
                <a:cs typeface="Calibri"/>
              </a:rPr>
              <a:t>iterasyon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06896" y="2703703"/>
            <a:ext cx="17240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387985" algn="l"/>
              </a:tabLst>
            </a:pPr>
            <a:r>
              <a:rPr sz="2400" dirty="0">
                <a:latin typeface="Calibri"/>
                <a:cs typeface="Calibri"/>
              </a:rPr>
              <a:t>=	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O(nlog</a:t>
            </a:r>
            <a:r>
              <a:rPr sz="2400" b="1" spc="-7" baseline="-20833" dirty="0">
                <a:solidFill>
                  <a:srgbClr val="FF0000"/>
                </a:solidFill>
                <a:latin typeface="Calibri"/>
                <a:cs typeface="Calibri"/>
              </a:rPr>
              <a:t>2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n)</a:t>
            </a:r>
            <a:r>
              <a:rPr sz="2400" spc="-5" dirty="0">
                <a:solidFill>
                  <a:srgbClr val="3D3C2C"/>
                </a:solidFill>
                <a:latin typeface="Calibri"/>
                <a:cs typeface="Calibri"/>
              </a:rPr>
              <a:t>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93545" y="3069463"/>
            <a:ext cx="27273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24025" algn="l"/>
              </a:tabLst>
            </a:pPr>
            <a:r>
              <a:rPr sz="2400" spc="-5" dirty="0">
                <a:latin typeface="Calibri"/>
                <a:cs typeface="Calibri"/>
              </a:rPr>
              <a:t>Or</a:t>
            </a:r>
            <a:r>
              <a:rPr sz="2400" spc="-3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10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ma	</a:t>
            </a:r>
            <a:r>
              <a:rPr sz="2400" spc="-5" dirty="0">
                <a:latin typeface="Calibri"/>
                <a:cs typeface="Calibri"/>
              </a:rPr>
              <a:t>durumu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949190" y="2703703"/>
            <a:ext cx="111252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413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Calibri"/>
                <a:cs typeface="Calibri"/>
              </a:rPr>
              <a:t>ola</a:t>
            </a:r>
            <a:r>
              <a:rPr sz="2400" spc="-2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k</a:t>
            </a:r>
            <a:r>
              <a:rPr sz="240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ı</a:t>
            </a:r>
            <a:r>
              <a:rPr sz="2400" dirty="0">
                <a:latin typeface="Calibri"/>
                <a:cs typeface="Calibri"/>
              </a:rPr>
              <a:t>r  </a:t>
            </a:r>
            <a:r>
              <a:rPr sz="2400" spc="-5" dirty="0">
                <a:latin typeface="Calibri"/>
                <a:cs typeface="Calibri"/>
              </a:rPr>
              <a:t>işletim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327140" y="3069463"/>
            <a:ext cx="17659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446530" algn="l"/>
              </a:tabLst>
            </a:pPr>
            <a:r>
              <a:rPr sz="2400" spc="-40" dirty="0">
                <a:latin typeface="Calibri"/>
                <a:cs typeface="Calibri"/>
              </a:rPr>
              <a:t>z</a:t>
            </a:r>
            <a:r>
              <a:rPr sz="2400" spc="-10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manı	</a:t>
            </a:r>
            <a:r>
              <a:rPr sz="2400" spc="-5" dirty="0">
                <a:latin typeface="Calibri"/>
                <a:cs typeface="Calibri"/>
              </a:rPr>
              <a:t>da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642745" y="3434918"/>
            <a:ext cx="6499860" cy="1489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00" marR="52705" algn="just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Calibri"/>
                <a:cs typeface="Calibri"/>
              </a:rPr>
              <a:t>hesaplandığında O(n </a:t>
            </a:r>
            <a:r>
              <a:rPr sz="2400" spc="-25" dirty="0">
                <a:latin typeface="Calibri"/>
                <a:cs typeface="Calibri"/>
              </a:rPr>
              <a:t>log</a:t>
            </a:r>
            <a:r>
              <a:rPr sz="2400" spc="-37" baseline="-20833" dirty="0">
                <a:latin typeface="Calibri"/>
                <a:cs typeface="Calibri"/>
              </a:rPr>
              <a:t>2</a:t>
            </a:r>
            <a:r>
              <a:rPr sz="2400" spc="-25" dirty="0">
                <a:latin typeface="Calibri"/>
                <a:cs typeface="Calibri"/>
              </a:rPr>
              <a:t>n)'dir, </a:t>
            </a:r>
            <a:r>
              <a:rPr sz="2400" spc="-10" dirty="0">
                <a:latin typeface="Calibri"/>
                <a:cs typeface="Calibri"/>
              </a:rPr>
              <a:t>yani </a:t>
            </a:r>
            <a:r>
              <a:rPr sz="2400" spc="-5" dirty="0">
                <a:latin typeface="Calibri"/>
                <a:cs typeface="Calibri"/>
              </a:rPr>
              <a:t>genelde böyle  sonuç </a:t>
            </a:r>
            <a:r>
              <a:rPr sz="2400" spc="-45" dirty="0">
                <a:latin typeface="Calibri"/>
                <a:cs typeface="Calibri"/>
              </a:rPr>
              <a:t>verir. </a:t>
            </a:r>
            <a:r>
              <a:rPr sz="2400" dirty="0">
                <a:latin typeface="Calibri"/>
                <a:cs typeface="Calibri"/>
              </a:rPr>
              <a:t>En </a:t>
            </a:r>
            <a:r>
              <a:rPr sz="2400" spc="-25" dirty="0">
                <a:latin typeface="Calibri"/>
                <a:cs typeface="Calibri"/>
              </a:rPr>
              <a:t>kötü </a:t>
            </a:r>
            <a:r>
              <a:rPr sz="2400" spc="-5" dirty="0">
                <a:latin typeface="Calibri"/>
                <a:cs typeface="Calibri"/>
              </a:rPr>
              <a:t>durumda </a:t>
            </a:r>
            <a:r>
              <a:rPr sz="2400" dirty="0">
                <a:latin typeface="Calibri"/>
                <a:cs typeface="Calibri"/>
              </a:rPr>
              <a:t>ise </a:t>
            </a:r>
            <a:r>
              <a:rPr sz="2400" spc="-10" dirty="0">
                <a:latin typeface="Calibri"/>
                <a:cs typeface="Calibri"/>
              </a:rPr>
              <a:t>parçalama  </a:t>
            </a:r>
            <a:r>
              <a:rPr sz="2400" spc="-5" dirty="0">
                <a:latin typeface="Calibri"/>
                <a:cs typeface="Calibri"/>
              </a:rPr>
              <a:t>dengesiz </a:t>
            </a:r>
            <a:r>
              <a:rPr sz="2400" spc="-10" dirty="0">
                <a:latin typeface="Calibri"/>
                <a:cs typeface="Calibri"/>
              </a:rPr>
              <a:t>olacak </a:t>
            </a:r>
            <a:r>
              <a:rPr sz="2400" spc="-15" dirty="0">
                <a:latin typeface="Calibri"/>
                <a:cs typeface="Calibri"/>
              </a:rPr>
              <a:t>ve 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15" dirty="0">
                <a:latin typeface="Calibri"/>
                <a:cs typeface="Calibri"/>
              </a:rPr>
              <a:t>iterasyonla </a:t>
            </a:r>
            <a:r>
              <a:rPr sz="2400" spc="-10" dirty="0">
                <a:latin typeface="Calibri"/>
                <a:cs typeface="Calibri"/>
              </a:rPr>
              <a:t>sonuçlanacağında  </a:t>
            </a:r>
            <a:r>
              <a:rPr sz="2400" b="1" spc="-10" dirty="0">
                <a:latin typeface="Calibri"/>
                <a:cs typeface="Calibri"/>
              </a:rPr>
              <a:t>O(n</a:t>
            </a:r>
            <a:r>
              <a:rPr sz="2400" b="1" spc="-15" baseline="24305" dirty="0">
                <a:latin typeface="Calibri"/>
                <a:cs typeface="Calibri"/>
              </a:rPr>
              <a:t>2</a:t>
            </a:r>
            <a:r>
              <a:rPr sz="2400" b="1" spc="-10" dirty="0">
                <a:latin typeface="Calibri"/>
                <a:cs typeface="Calibri"/>
              </a:rPr>
              <a:t>) </a:t>
            </a:r>
            <a:r>
              <a:rPr sz="2400" spc="-10" dirty="0">
                <a:latin typeface="Calibri"/>
                <a:cs typeface="Calibri"/>
              </a:rPr>
              <a:t>olacaktır </a:t>
            </a:r>
            <a:r>
              <a:rPr sz="2400" dirty="0">
                <a:latin typeface="Calibri"/>
                <a:cs typeface="Calibri"/>
              </a:rPr>
              <a:t>(en </a:t>
            </a:r>
            <a:r>
              <a:rPr sz="2400" spc="-25" dirty="0">
                <a:latin typeface="Calibri"/>
                <a:cs typeface="Calibri"/>
              </a:rPr>
              <a:t>kötü </a:t>
            </a:r>
            <a:r>
              <a:rPr sz="2400" spc="-5" dirty="0">
                <a:latin typeface="Calibri"/>
                <a:cs typeface="Calibri"/>
              </a:rPr>
              <a:t>durum işletim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zamanı).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729353" y="297941"/>
            <a:ext cx="196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18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645666"/>
            <a:ext cx="6970395" cy="136768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tr-TR" sz="4400" spc="-5" dirty="0"/>
              <a:t>QU</a:t>
            </a:r>
            <a:r>
              <a:rPr lang="tr-TR" sz="4400" spc="5" dirty="0"/>
              <a:t>I</a:t>
            </a:r>
            <a:r>
              <a:rPr lang="tr-TR" sz="4400" spc="-5" dirty="0"/>
              <a:t>C</a:t>
            </a:r>
            <a:r>
              <a:rPr lang="tr-TR" sz="4400" spc="-25" dirty="0"/>
              <a:t>K</a:t>
            </a:r>
            <a:r>
              <a:rPr lang="tr-TR" sz="4400" dirty="0"/>
              <a:t>SO</a:t>
            </a:r>
            <a:r>
              <a:rPr lang="tr-TR" sz="4400" spc="-20" dirty="0"/>
              <a:t>R</a:t>
            </a:r>
            <a:r>
              <a:rPr lang="tr-TR" sz="4400" dirty="0"/>
              <a:t>T ALGORİTMASI </a:t>
            </a:r>
            <a:br>
              <a:rPr lang="tr-TR" sz="4400" dirty="0"/>
            </a:br>
            <a:r>
              <a:rPr lang="tr-TR" sz="4400" dirty="0"/>
              <a:t>KODU</a:t>
            </a:r>
            <a:endParaRPr sz="4400" dirty="0"/>
          </a:p>
        </p:txBody>
      </p:sp>
      <p:sp>
        <p:nvSpPr>
          <p:cNvPr id="20" name="object 20"/>
          <p:cNvSpPr txBox="1"/>
          <p:nvPr/>
        </p:nvSpPr>
        <p:spPr>
          <a:xfrm>
            <a:off x="4729353" y="297941"/>
            <a:ext cx="196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18</a:t>
            </a:r>
            <a:endParaRPr sz="12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307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F3D65F7-D8C9-4775-AEEF-12509E763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A3A15A3-3232-44D0-97DE-C14FCA4080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EDDE378-EF54-05F4-9ECF-CD050800E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238" y="162870"/>
            <a:ext cx="6795524" cy="653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4715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395FC67-C606-E4D0-9277-56D07831F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65" y="685800"/>
            <a:ext cx="6174105" cy="677108"/>
          </a:xfrm>
        </p:spPr>
        <p:txBody>
          <a:bodyPr/>
          <a:lstStyle/>
          <a:p>
            <a:r>
              <a:rPr lang="tr-TR" sz="4400" dirty="0">
                <a:solidFill>
                  <a:srgbClr val="FF0000"/>
                </a:solidFill>
              </a:rPr>
              <a:t>ÖRNEK: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DA6F458-460C-0D39-98B4-956343762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705093"/>
            <a:ext cx="8357462" cy="2000548"/>
          </a:xfrm>
        </p:spPr>
        <p:txBody>
          <a:bodyPr/>
          <a:lstStyle/>
          <a:p>
            <a:r>
              <a:rPr lang="tr-TR" sz="2600" dirty="0">
                <a:solidFill>
                  <a:schemeClr val="tx1"/>
                </a:solidFill>
              </a:rPr>
              <a:t>Verilen bir dizideki elemanların her bir adımda en büyüğünü tespit edip (</a:t>
            </a:r>
            <a:r>
              <a:rPr lang="tr-TR" sz="2600" u="sng" dirty="0">
                <a:solidFill>
                  <a:schemeClr val="tx1"/>
                </a:solidFill>
              </a:rPr>
              <a:t>Kabarcık sıralama kullanarak</a:t>
            </a:r>
            <a:r>
              <a:rPr lang="tr-TR" sz="2600" dirty="0">
                <a:solidFill>
                  <a:schemeClr val="tx1"/>
                </a:solidFill>
              </a:rPr>
              <a:t>) Çift veya Tek sayı olmasına göre ilgili bir yığına (</a:t>
            </a:r>
            <a:r>
              <a:rPr lang="tr-TR" sz="2600" dirty="0" err="1">
                <a:solidFill>
                  <a:schemeClr val="tx1"/>
                </a:solidFill>
              </a:rPr>
              <a:t>stack</a:t>
            </a:r>
            <a:r>
              <a:rPr lang="tr-TR" sz="2600" dirty="0">
                <a:solidFill>
                  <a:schemeClr val="tx1"/>
                </a:solidFill>
              </a:rPr>
              <a:t>)’a atan Java kodunu yazıp işlem sonunda her iki </a:t>
            </a:r>
            <a:r>
              <a:rPr lang="tr-TR" sz="2600" dirty="0" err="1">
                <a:solidFill>
                  <a:schemeClr val="tx1"/>
                </a:solidFill>
              </a:rPr>
              <a:t>stack</a:t>
            </a:r>
            <a:r>
              <a:rPr lang="tr-TR" sz="2600" dirty="0">
                <a:solidFill>
                  <a:schemeClr val="tx1"/>
                </a:solidFill>
              </a:rPr>
              <a:t> i de yazdırınız.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2606BB2D-3710-A9F0-46E9-F31B36724E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137"/>
          <a:stretch/>
        </p:blipFill>
        <p:spPr>
          <a:xfrm>
            <a:off x="329338" y="3524014"/>
            <a:ext cx="8485324" cy="272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121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F144F29-DB60-4AD1-A81C-DEEA9648A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877F34A5-DD35-4E3F-9AC6-23DD986166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4">
            <a:extLst>
              <a:ext uri="{FF2B5EF4-FFF2-40B4-BE49-F238E27FC236}">
                <a16:creationId xmlns:a16="http://schemas.microsoft.com/office/drawing/2014/main" id="{5DB3CED7-5E1D-4209-9207-126FB0714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730" y="198480"/>
            <a:ext cx="4601277" cy="647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427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E916495-0A6B-4476-9B0C-FDF3B70EA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655CC7D-7486-4B35-B18F-0ED9C38E46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4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DBABB5E5-A775-4EC9-AE7E-444E7A9BB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74" y="1107525"/>
            <a:ext cx="8283653" cy="423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400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048258"/>
            <a:ext cx="6664959" cy="10617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3400" spc="-15" dirty="0"/>
              <a:t>KABARCIK </a:t>
            </a:r>
            <a:r>
              <a:rPr sz="3400" spc="-5" dirty="0"/>
              <a:t>SIRALAMA (BUBBLE </a:t>
            </a:r>
            <a:r>
              <a:rPr sz="3400" spc="-15" dirty="0"/>
              <a:t>SORT)  ALGORİTMASI</a:t>
            </a:r>
            <a:endParaRPr sz="3400"/>
          </a:p>
        </p:txBody>
      </p:sp>
      <p:sp>
        <p:nvSpPr>
          <p:cNvPr id="13" name="object 13"/>
          <p:cNvSpPr txBox="1"/>
          <p:nvPr/>
        </p:nvSpPr>
        <p:spPr>
          <a:xfrm>
            <a:off x="1192174" y="2336419"/>
            <a:ext cx="6550659" cy="33553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115" marR="6350" indent="-273050" algn="just">
              <a:lnSpc>
                <a:spcPct val="100000"/>
              </a:lnSpc>
              <a:spcBef>
                <a:spcPts val="105"/>
              </a:spcBef>
            </a:pPr>
            <a:r>
              <a:rPr sz="1950" spc="2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950" spc="25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Calibri"/>
                <a:cs typeface="Calibri"/>
              </a:rPr>
              <a:t>Dizinin </a:t>
            </a:r>
            <a:r>
              <a:rPr sz="2600" dirty="0">
                <a:latin typeface="Calibri"/>
                <a:cs typeface="Calibri"/>
              </a:rPr>
              <a:t>elemanları </a:t>
            </a:r>
            <a:r>
              <a:rPr sz="2600" spc="-10" dirty="0">
                <a:latin typeface="Calibri"/>
                <a:cs typeface="Calibri"/>
              </a:rPr>
              <a:t>üzerinden </a:t>
            </a:r>
            <a:r>
              <a:rPr sz="2600" dirty="0">
                <a:latin typeface="Calibri"/>
                <a:cs typeface="Calibri"/>
              </a:rPr>
              <a:t>ilk </a:t>
            </a:r>
            <a:r>
              <a:rPr sz="2600" spc="-5" dirty="0">
                <a:latin typeface="Calibri"/>
                <a:cs typeface="Calibri"/>
              </a:rPr>
              <a:t>elemandan  </a:t>
            </a:r>
            <a:r>
              <a:rPr sz="2600" spc="-15" dirty="0">
                <a:latin typeface="Calibri"/>
                <a:cs typeface="Calibri"/>
              </a:rPr>
              <a:t>başlayarak ve </a:t>
            </a:r>
            <a:r>
              <a:rPr sz="2600" spc="-5" dirty="0">
                <a:latin typeface="Calibri"/>
                <a:cs typeface="Calibri"/>
              </a:rPr>
              <a:t>her </a:t>
            </a:r>
            <a:r>
              <a:rPr sz="2600" spc="-15" dirty="0">
                <a:latin typeface="Calibri"/>
                <a:cs typeface="Calibri"/>
              </a:rPr>
              <a:t>geçişte </a:t>
            </a:r>
            <a:r>
              <a:rPr sz="2600" spc="-10" dirty="0">
                <a:latin typeface="Calibri"/>
                <a:cs typeface="Calibri"/>
              </a:rPr>
              <a:t>sadece </a:t>
            </a:r>
            <a:r>
              <a:rPr sz="2600" spc="-15" dirty="0">
                <a:latin typeface="Calibri"/>
                <a:cs typeface="Calibri"/>
              </a:rPr>
              <a:t>yan yana  </a:t>
            </a:r>
            <a:r>
              <a:rPr sz="2600" spc="-5" dirty="0">
                <a:latin typeface="Calibri"/>
                <a:cs typeface="Calibri"/>
              </a:rPr>
              <a:t>bulunan </a:t>
            </a:r>
            <a:r>
              <a:rPr sz="2600" dirty="0">
                <a:latin typeface="Calibri"/>
                <a:cs typeface="Calibri"/>
              </a:rPr>
              <a:t>iki eleman </a:t>
            </a:r>
            <a:r>
              <a:rPr sz="2600" spc="-5" dirty="0">
                <a:latin typeface="Calibri"/>
                <a:cs typeface="Calibri"/>
              </a:rPr>
              <a:t>arasında </a:t>
            </a:r>
            <a:r>
              <a:rPr sz="2600" spc="-10" dirty="0">
                <a:latin typeface="Calibri"/>
                <a:cs typeface="Calibri"/>
              </a:rPr>
              <a:t>sıralama</a:t>
            </a:r>
            <a:r>
              <a:rPr sz="2600" spc="-55" dirty="0">
                <a:latin typeface="Calibri"/>
                <a:cs typeface="Calibri"/>
              </a:rPr>
              <a:t> </a:t>
            </a:r>
            <a:r>
              <a:rPr sz="2600" spc="-40" dirty="0">
                <a:latin typeface="Calibri"/>
                <a:cs typeface="Calibri"/>
              </a:rPr>
              <a:t>yapılır.</a:t>
            </a:r>
            <a:endParaRPr sz="26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750">
              <a:latin typeface="Times New Roman"/>
              <a:cs typeface="Times New Roman"/>
            </a:endParaRPr>
          </a:p>
          <a:p>
            <a:pPr marL="285115" marR="5080" indent="-273050" algn="just">
              <a:lnSpc>
                <a:spcPct val="100000"/>
              </a:lnSpc>
            </a:pPr>
            <a:r>
              <a:rPr sz="1950" spc="2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950" spc="25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Calibri"/>
                <a:cs typeface="Calibri"/>
              </a:rPr>
              <a:t>Dizinin başından sonuna </a:t>
            </a:r>
            <a:r>
              <a:rPr sz="2600" spc="-10" dirty="0">
                <a:latin typeface="Calibri"/>
                <a:cs typeface="Calibri"/>
              </a:rPr>
              <a:t>kadar </a:t>
            </a:r>
            <a:r>
              <a:rPr sz="2600" dirty="0">
                <a:latin typeface="Calibri"/>
                <a:cs typeface="Calibri"/>
              </a:rPr>
              <a:t>tüm </a:t>
            </a:r>
            <a:r>
              <a:rPr sz="2600" spc="-5" dirty="0">
                <a:latin typeface="Calibri"/>
                <a:cs typeface="Calibri"/>
              </a:rPr>
              <a:t>elemanlar  bir </a:t>
            </a:r>
            <a:r>
              <a:rPr sz="2600" spc="-40" dirty="0">
                <a:latin typeface="Calibri"/>
                <a:cs typeface="Calibri"/>
              </a:rPr>
              <a:t>kez </a:t>
            </a:r>
            <a:r>
              <a:rPr sz="2600" spc="-5" dirty="0">
                <a:latin typeface="Calibri"/>
                <a:cs typeface="Calibri"/>
              </a:rPr>
              <a:t>işleme </a:t>
            </a:r>
            <a:r>
              <a:rPr sz="2600" spc="-10" dirty="0">
                <a:latin typeface="Calibri"/>
                <a:cs typeface="Calibri"/>
              </a:rPr>
              <a:t>tabi </a:t>
            </a:r>
            <a:r>
              <a:rPr sz="2600" spc="-5" dirty="0">
                <a:latin typeface="Calibri"/>
                <a:cs typeface="Calibri"/>
              </a:rPr>
              <a:t>tutulduğunda dizinin son  </a:t>
            </a:r>
            <a:r>
              <a:rPr sz="2600" dirty="0">
                <a:latin typeface="Calibri"/>
                <a:cs typeface="Calibri"/>
              </a:rPr>
              <a:t>elemanı </a:t>
            </a:r>
            <a:r>
              <a:rPr sz="2600" spc="-10" dirty="0">
                <a:latin typeface="Calibri"/>
                <a:cs typeface="Calibri"/>
              </a:rPr>
              <a:t>(küçükten büyüğe </a:t>
            </a:r>
            <a:r>
              <a:rPr sz="2600" spc="-5" dirty="0">
                <a:latin typeface="Calibri"/>
                <a:cs typeface="Calibri"/>
              </a:rPr>
              <a:t>sıralandığında) en  büyük </a:t>
            </a:r>
            <a:r>
              <a:rPr sz="2600" dirty="0">
                <a:latin typeface="Calibri"/>
                <a:cs typeface="Calibri"/>
              </a:rPr>
              <a:t>eleman </a:t>
            </a:r>
            <a:r>
              <a:rPr sz="2600" spc="-5" dirty="0">
                <a:latin typeface="Calibri"/>
                <a:cs typeface="Calibri"/>
              </a:rPr>
              <a:t>haline</a:t>
            </a:r>
            <a:r>
              <a:rPr sz="2600" spc="-55" dirty="0">
                <a:latin typeface="Calibri"/>
                <a:cs typeface="Calibri"/>
              </a:rPr>
              <a:t> </a:t>
            </a:r>
            <a:r>
              <a:rPr sz="2600" spc="-30" dirty="0">
                <a:latin typeface="Calibri"/>
                <a:cs typeface="Calibri"/>
              </a:rPr>
              <a:t>gelecektir.</a:t>
            </a:r>
            <a:endParaRPr sz="26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9353" y="297941"/>
            <a:ext cx="11048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3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203706"/>
            <a:ext cx="2115185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dirty="0"/>
              <a:t>BUBBLE</a:t>
            </a:r>
            <a:r>
              <a:rPr sz="2900" spc="-95" dirty="0"/>
              <a:t> </a:t>
            </a:r>
            <a:r>
              <a:rPr sz="2900" spc="-5" dirty="0"/>
              <a:t>SORT</a:t>
            </a:r>
            <a:endParaRPr sz="2900"/>
          </a:p>
        </p:txBody>
      </p:sp>
      <p:sp>
        <p:nvSpPr>
          <p:cNvPr id="13" name="object 13"/>
          <p:cNvSpPr txBox="1"/>
          <p:nvPr/>
        </p:nvSpPr>
        <p:spPr>
          <a:xfrm>
            <a:off x="1192174" y="2308986"/>
            <a:ext cx="6550659" cy="3354704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285115" marR="5080" indent="-273050" algn="just">
              <a:lnSpc>
                <a:spcPct val="90000"/>
              </a:lnSpc>
              <a:spcBef>
                <a:spcPts val="350"/>
              </a:spcBef>
            </a:pPr>
            <a:r>
              <a:rPr sz="1600" spc="-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600" spc="-5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Calibri"/>
                <a:cs typeface="Calibri"/>
              </a:rPr>
              <a:t>Bir </a:t>
            </a:r>
            <a:r>
              <a:rPr sz="2100" spc="-10" dirty="0">
                <a:latin typeface="Calibri"/>
                <a:cs typeface="Calibri"/>
              </a:rPr>
              <a:t>sonraki </a:t>
            </a:r>
            <a:r>
              <a:rPr sz="2100" spc="-20" dirty="0">
                <a:latin typeface="Calibri"/>
                <a:cs typeface="Calibri"/>
              </a:rPr>
              <a:t>tarama </a:t>
            </a:r>
            <a:r>
              <a:rPr sz="2100" spc="-5" dirty="0">
                <a:latin typeface="Calibri"/>
                <a:cs typeface="Calibri"/>
              </a:rPr>
              <a:t>ise </a:t>
            </a:r>
            <a:r>
              <a:rPr sz="2100" dirty="0">
                <a:latin typeface="Calibri"/>
                <a:cs typeface="Calibri"/>
              </a:rPr>
              <a:t>bu </a:t>
            </a:r>
            <a:r>
              <a:rPr sz="2100" spc="-5" dirty="0">
                <a:latin typeface="Calibri"/>
                <a:cs typeface="Calibri"/>
              </a:rPr>
              <a:t>en </a:t>
            </a:r>
            <a:r>
              <a:rPr sz="2100" spc="-10" dirty="0">
                <a:latin typeface="Calibri"/>
                <a:cs typeface="Calibri"/>
              </a:rPr>
              <a:t>sağdaki </a:t>
            </a:r>
            <a:r>
              <a:rPr sz="2100" dirty="0">
                <a:latin typeface="Calibri"/>
                <a:cs typeface="Calibri"/>
              </a:rPr>
              <a:t>eleman </a:t>
            </a:r>
            <a:r>
              <a:rPr sz="2100" spc="-5" dirty="0">
                <a:latin typeface="Calibri"/>
                <a:cs typeface="Calibri"/>
              </a:rPr>
              <a:t>dışarıda  </a:t>
            </a:r>
            <a:r>
              <a:rPr sz="2100" spc="-15" dirty="0">
                <a:latin typeface="Calibri"/>
                <a:cs typeface="Calibri"/>
              </a:rPr>
              <a:t>bırakılarak gerçekleştirilmektedir. </a:t>
            </a:r>
            <a:r>
              <a:rPr sz="2100" spc="-5" dirty="0">
                <a:latin typeface="Calibri"/>
                <a:cs typeface="Calibri"/>
              </a:rPr>
              <a:t>Bu dışarıda </a:t>
            </a:r>
            <a:r>
              <a:rPr sz="2100" spc="-10" dirty="0">
                <a:latin typeface="Calibri"/>
                <a:cs typeface="Calibri"/>
              </a:rPr>
              <a:t>bırakma  </a:t>
            </a:r>
            <a:r>
              <a:rPr sz="2100" dirty="0">
                <a:latin typeface="Calibri"/>
                <a:cs typeface="Calibri"/>
              </a:rPr>
              <a:t>işlemi de </a:t>
            </a:r>
            <a:r>
              <a:rPr sz="2100" spc="-5" dirty="0">
                <a:latin typeface="Calibri"/>
                <a:cs typeface="Calibri"/>
              </a:rPr>
              <a:t>dış döngüdeki </a:t>
            </a:r>
            <a:r>
              <a:rPr sz="2100" spc="-20" dirty="0">
                <a:latin typeface="Calibri"/>
                <a:cs typeface="Calibri"/>
              </a:rPr>
              <a:t>sayaç </a:t>
            </a:r>
            <a:r>
              <a:rPr sz="2100" spc="-10" dirty="0">
                <a:latin typeface="Calibri"/>
                <a:cs typeface="Calibri"/>
              </a:rPr>
              <a:t>değişkeninin </a:t>
            </a:r>
            <a:r>
              <a:rPr sz="2100" spc="-5" dirty="0">
                <a:latin typeface="Calibri"/>
                <a:cs typeface="Calibri"/>
              </a:rPr>
              <a:t>değerinin her  işletimde </a:t>
            </a:r>
            <a:r>
              <a:rPr sz="2100" dirty="0">
                <a:latin typeface="Calibri"/>
                <a:cs typeface="Calibri"/>
              </a:rPr>
              <a:t>bir </a:t>
            </a:r>
            <a:r>
              <a:rPr sz="2100" spc="-5" dirty="0">
                <a:latin typeface="Calibri"/>
                <a:cs typeface="Calibri"/>
              </a:rPr>
              <a:t>azaltılmasıyla </a:t>
            </a:r>
            <a:r>
              <a:rPr sz="2100" spc="-25" dirty="0">
                <a:latin typeface="Calibri"/>
                <a:cs typeface="Calibri"/>
              </a:rPr>
              <a:t>sağlanmaktadır. </a:t>
            </a:r>
            <a:r>
              <a:rPr sz="2100" spc="-20" dirty="0">
                <a:latin typeface="Calibri"/>
                <a:cs typeface="Calibri"/>
              </a:rPr>
              <a:t>Sayaç  </a:t>
            </a:r>
            <a:r>
              <a:rPr sz="2100" spc="-10" dirty="0">
                <a:latin typeface="Calibri"/>
                <a:cs typeface="Calibri"/>
              </a:rPr>
              <a:t>değişkeninin </a:t>
            </a:r>
            <a:r>
              <a:rPr sz="2100" spc="-5" dirty="0">
                <a:latin typeface="Calibri"/>
                <a:cs typeface="Calibri"/>
              </a:rPr>
              <a:t>değeri </a:t>
            </a:r>
            <a:r>
              <a:rPr sz="2100" dirty="0">
                <a:latin typeface="Calibri"/>
                <a:cs typeface="Calibri"/>
              </a:rPr>
              <a:t>1 </a:t>
            </a:r>
            <a:r>
              <a:rPr sz="2100" spc="-5" dirty="0">
                <a:latin typeface="Calibri"/>
                <a:cs typeface="Calibri"/>
              </a:rPr>
              <a:t>değerine ulaştığında ise dizinin  solunda </a:t>
            </a:r>
            <a:r>
              <a:rPr sz="2100" spc="-10" dirty="0">
                <a:latin typeface="Calibri"/>
                <a:cs typeface="Calibri"/>
              </a:rPr>
              <a:t>kalan </a:t>
            </a:r>
            <a:r>
              <a:rPr sz="2100" spc="-5" dirty="0">
                <a:latin typeface="Calibri"/>
                <a:cs typeface="Calibri"/>
              </a:rPr>
              <a:t>son </a:t>
            </a:r>
            <a:r>
              <a:rPr sz="2100" dirty="0">
                <a:latin typeface="Calibri"/>
                <a:cs typeface="Calibri"/>
              </a:rPr>
              <a:t>iki </a:t>
            </a:r>
            <a:r>
              <a:rPr sz="2100" spc="-5" dirty="0">
                <a:latin typeface="Calibri"/>
                <a:cs typeface="Calibri"/>
              </a:rPr>
              <a:t>eleman </a:t>
            </a:r>
            <a:r>
              <a:rPr sz="2100" dirty="0">
                <a:latin typeface="Calibri"/>
                <a:cs typeface="Calibri"/>
              </a:rPr>
              <a:t>da </a:t>
            </a:r>
            <a:r>
              <a:rPr sz="2100" spc="-10" dirty="0">
                <a:latin typeface="Calibri"/>
                <a:cs typeface="Calibri"/>
              </a:rPr>
              <a:t>sıralanmakta </a:t>
            </a:r>
            <a:r>
              <a:rPr sz="2100" spc="-15" dirty="0">
                <a:latin typeface="Calibri"/>
                <a:cs typeface="Calibri"/>
              </a:rPr>
              <a:t>ve </a:t>
            </a:r>
            <a:r>
              <a:rPr sz="2100" spc="-10" dirty="0">
                <a:latin typeface="Calibri"/>
                <a:cs typeface="Calibri"/>
              </a:rPr>
              <a:t>sıralama  </a:t>
            </a:r>
            <a:r>
              <a:rPr sz="2100" spc="-5" dirty="0">
                <a:latin typeface="Calibri"/>
                <a:cs typeface="Calibri"/>
              </a:rPr>
              <a:t>işlemi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-20" dirty="0">
                <a:latin typeface="Calibri"/>
                <a:cs typeface="Calibri"/>
              </a:rPr>
              <a:t>tamamlanmaktadır.</a:t>
            </a:r>
            <a:endParaRPr sz="21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800">
              <a:latin typeface="Times New Roman"/>
              <a:cs typeface="Times New Roman"/>
            </a:endParaRPr>
          </a:p>
          <a:p>
            <a:pPr marL="285115" marR="5715" indent="-273050" algn="just">
              <a:lnSpc>
                <a:spcPct val="90100"/>
              </a:lnSpc>
            </a:pPr>
            <a:r>
              <a:rPr sz="1600" spc="-5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600" spc="-5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100" dirty="0">
                <a:latin typeface="Calibri"/>
                <a:cs typeface="Calibri"/>
              </a:rPr>
              <a:t>Bubble </a:t>
            </a:r>
            <a:r>
              <a:rPr sz="2100" spc="-5" dirty="0">
                <a:latin typeface="Calibri"/>
                <a:cs typeface="Calibri"/>
              </a:rPr>
              <a:t>sort, </a:t>
            </a:r>
            <a:r>
              <a:rPr sz="2100" spc="-10" dirty="0">
                <a:latin typeface="Calibri"/>
                <a:cs typeface="Calibri"/>
              </a:rPr>
              <a:t>sıralama </a:t>
            </a:r>
            <a:r>
              <a:rPr sz="2100" spc="-5" dirty="0">
                <a:latin typeface="Calibri"/>
                <a:cs typeface="Calibri"/>
              </a:rPr>
              <a:t>teknikleri içinde anlaşılması </a:t>
            </a:r>
            <a:r>
              <a:rPr sz="2100" spc="-25" dirty="0">
                <a:latin typeface="Calibri"/>
                <a:cs typeface="Calibri"/>
              </a:rPr>
              <a:t>ve  </a:t>
            </a:r>
            <a:r>
              <a:rPr sz="2100" spc="-10" dirty="0">
                <a:latin typeface="Calibri"/>
                <a:cs typeface="Calibri"/>
              </a:rPr>
              <a:t>programlanması </a:t>
            </a:r>
            <a:r>
              <a:rPr sz="2100" spc="-25" dirty="0">
                <a:latin typeface="Calibri"/>
                <a:cs typeface="Calibri"/>
              </a:rPr>
              <a:t>kolay </a:t>
            </a:r>
            <a:r>
              <a:rPr sz="2100" spc="-5" dirty="0">
                <a:latin typeface="Calibri"/>
                <a:cs typeface="Calibri"/>
              </a:rPr>
              <a:t>olmasına </a:t>
            </a:r>
            <a:r>
              <a:rPr sz="2100" spc="-10" dirty="0">
                <a:latin typeface="Calibri"/>
                <a:cs typeface="Calibri"/>
              </a:rPr>
              <a:t>rağmen </a:t>
            </a:r>
            <a:r>
              <a:rPr sz="2100" spc="-5" dirty="0">
                <a:latin typeface="Calibri"/>
                <a:cs typeface="Calibri"/>
              </a:rPr>
              <a:t>etkinliği en </a:t>
            </a:r>
            <a:r>
              <a:rPr sz="2100" dirty="0">
                <a:latin typeface="Calibri"/>
                <a:cs typeface="Calibri"/>
              </a:rPr>
              <a:t>az  </a:t>
            </a:r>
            <a:r>
              <a:rPr sz="2100" spc="-5" dirty="0">
                <a:latin typeface="Calibri"/>
                <a:cs typeface="Calibri"/>
              </a:rPr>
              <a:t>olan algoritmalardandır (n elemanlı </a:t>
            </a:r>
            <a:r>
              <a:rPr sz="2100" dirty="0">
                <a:latin typeface="Calibri"/>
                <a:cs typeface="Calibri"/>
              </a:rPr>
              <a:t>x </a:t>
            </a:r>
            <a:r>
              <a:rPr sz="2100" spc="-10" dirty="0">
                <a:latin typeface="Calibri"/>
                <a:cs typeface="Calibri"/>
              </a:rPr>
              <a:t>dizisi</a:t>
            </a:r>
            <a:r>
              <a:rPr sz="2100" spc="60" dirty="0">
                <a:latin typeface="Calibri"/>
                <a:cs typeface="Calibri"/>
              </a:rPr>
              <a:t> </a:t>
            </a:r>
            <a:r>
              <a:rPr sz="2100" spc="-5" dirty="0">
                <a:latin typeface="Calibri"/>
                <a:cs typeface="Calibri"/>
              </a:rPr>
              <a:t>için).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9353" y="297941"/>
            <a:ext cx="11048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4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645666"/>
            <a:ext cx="2115185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dirty="0"/>
              <a:t>BUBBLE</a:t>
            </a:r>
            <a:r>
              <a:rPr sz="2900" spc="-95" dirty="0"/>
              <a:t> </a:t>
            </a:r>
            <a:r>
              <a:rPr sz="2900" spc="-5" dirty="0"/>
              <a:t>SORT</a:t>
            </a:r>
            <a:endParaRPr sz="2900"/>
          </a:p>
        </p:txBody>
      </p:sp>
      <p:sp>
        <p:nvSpPr>
          <p:cNvPr id="13" name="object 13"/>
          <p:cNvSpPr txBox="1"/>
          <p:nvPr/>
        </p:nvSpPr>
        <p:spPr>
          <a:xfrm>
            <a:off x="1192174" y="2337942"/>
            <a:ext cx="6812280" cy="16594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65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Örnek: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 dirty="0">
              <a:latin typeface="Times New Roman"/>
              <a:cs typeface="Times New Roman"/>
            </a:endParaRPr>
          </a:p>
          <a:p>
            <a:pPr marL="285115" marR="5080" indent="-273050">
              <a:lnSpc>
                <a:spcPct val="100000"/>
              </a:lnSpc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latin typeface="Calibri"/>
                <a:cs typeface="Calibri"/>
              </a:rPr>
              <a:t>9, 5, 8, 3, 1. </a:t>
            </a:r>
            <a:r>
              <a:rPr sz="2400" spc="-10" dirty="0" err="1">
                <a:latin typeface="Calibri"/>
                <a:cs typeface="Calibri"/>
              </a:rPr>
              <a:t>rakamlarının</a:t>
            </a:r>
            <a:r>
              <a:rPr sz="2400" spc="-10" dirty="0">
                <a:latin typeface="Calibri"/>
                <a:cs typeface="Calibri"/>
              </a:rPr>
              <a:t> a</a:t>
            </a:r>
            <a:r>
              <a:rPr lang="tr-TR" sz="2400" spc="-10" dirty="0" err="1">
                <a:latin typeface="Calibri"/>
                <a:cs typeface="Calibri"/>
              </a:rPr>
              <a:t>rtan</a:t>
            </a:r>
            <a:r>
              <a:rPr lang="tr-TR" sz="2400" spc="-10" dirty="0">
                <a:latin typeface="Calibri"/>
                <a:cs typeface="Calibri"/>
              </a:rPr>
              <a:t> </a:t>
            </a:r>
            <a:r>
              <a:rPr sz="2400" spc="-5" dirty="0" err="1">
                <a:latin typeface="Calibri"/>
                <a:cs typeface="Calibri"/>
              </a:rPr>
              <a:t>şekilde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sıralanmasını  kabarcık </a:t>
            </a:r>
            <a:r>
              <a:rPr sz="2400" spc="-5" dirty="0">
                <a:latin typeface="Calibri"/>
                <a:cs typeface="Calibri"/>
              </a:rPr>
              <a:t>algoritmasıyla</a:t>
            </a:r>
            <a:r>
              <a:rPr sz="2400" spc="-6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gerçekleştirelim.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9353" y="297941"/>
            <a:ext cx="11048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5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203706"/>
            <a:ext cx="2115185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dirty="0"/>
              <a:t>BUBBLE</a:t>
            </a:r>
            <a:r>
              <a:rPr sz="2900" spc="-95" dirty="0"/>
              <a:t> </a:t>
            </a:r>
            <a:r>
              <a:rPr sz="2900" spc="-5" dirty="0"/>
              <a:t>SORT</a:t>
            </a:r>
            <a:endParaRPr sz="2900"/>
          </a:p>
        </p:txBody>
      </p:sp>
      <p:sp>
        <p:nvSpPr>
          <p:cNvPr id="13" name="object 13"/>
          <p:cNvSpPr txBox="1"/>
          <p:nvPr/>
        </p:nvSpPr>
        <p:spPr>
          <a:xfrm>
            <a:off x="1121765" y="2301366"/>
            <a:ext cx="13017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84200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b="1" spc="-5" dirty="0">
                <a:latin typeface="Calibri"/>
                <a:cs typeface="Calibri"/>
              </a:rPr>
              <a:t>1</a:t>
            </a:r>
            <a:r>
              <a:rPr sz="2400" b="1" spc="-175" dirty="0">
                <a:latin typeface="Calibri"/>
                <a:cs typeface="Calibri"/>
              </a:rPr>
              <a:t>.</a:t>
            </a:r>
            <a:r>
              <a:rPr sz="2400" b="1" spc="-125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u</a:t>
            </a:r>
            <a:r>
              <a:rPr sz="2400" b="1" spc="-1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21765" y="4313301"/>
            <a:ext cx="6520815" cy="1049655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84200" marR="5080" indent="-572135">
              <a:lnSpc>
                <a:spcPts val="2590"/>
              </a:lnSpc>
              <a:spcBef>
                <a:spcPts val="425"/>
              </a:spcBef>
              <a:tabLst>
                <a:tab pos="584200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dirty="0">
                <a:latin typeface="Calibri"/>
                <a:cs typeface="Calibri"/>
              </a:rPr>
              <a:t>1. tur </a:t>
            </a:r>
            <a:r>
              <a:rPr sz="2400" spc="-5" dirty="0">
                <a:latin typeface="Calibri"/>
                <a:cs typeface="Calibri"/>
              </a:rPr>
              <a:t>tamamlandığında </a:t>
            </a:r>
            <a:r>
              <a:rPr sz="2400" dirty="0">
                <a:latin typeface="Calibri"/>
                <a:cs typeface="Calibri"/>
              </a:rPr>
              <a:t>en </a:t>
            </a:r>
            <a:r>
              <a:rPr sz="2400" spc="-5" dirty="0">
                <a:latin typeface="Calibri"/>
                <a:cs typeface="Calibri"/>
              </a:rPr>
              <a:t>büyük </a:t>
            </a:r>
            <a:r>
              <a:rPr sz="2400" dirty="0">
                <a:latin typeface="Calibri"/>
                <a:cs typeface="Calibri"/>
              </a:rPr>
              <a:t>eleman </a:t>
            </a:r>
            <a:r>
              <a:rPr sz="2400" spc="-5" dirty="0">
                <a:latin typeface="Calibri"/>
                <a:cs typeface="Calibri"/>
              </a:rPr>
              <a:t>olan</a:t>
            </a:r>
            <a:r>
              <a:rPr sz="2400" spc="-10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9  en </a:t>
            </a:r>
            <a:r>
              <a:rPr sz="2400" spc="-5" dirty="0">
                <a:latin typeface="Calibri"/>
                <a:cs typeface="Calibri"/>
              </a:rPr>
              <a:t>sona yerleşmiş olur </a:t>
            </a:r>
            <a:r>
              <a:rPr sz="2400" spc="-20" dirty="0">
                <a:latin typeface="Calibri"/>
                <a:cs typeface="Calibri"/>
              </a:rPr>
              <a:t>ve </a:t>
            </a:r>
            <a:r>
              <a:rPr sz="2400" spc="-5" dirty="0">
                <a:latin typeface="Calibri"/>
                <a:cs typeface="Calibri"/>
              </a:rPr>
              <a:t>bir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daha</a:t>
            </a:r>
            <a:endParaRPr sz="2400">
              <a:latin typeface="Calibri"/>
              <a:cs typeface="Calibri"/>
            </a:endParaRPr>
          </a:p>
          <a:p>
            <a:pPr marL="584200">
              <a:lnSpc>
                <a:spcPts val="2555"/>
              </a:lnSpc>
            </a:pPr>
            <a:r>
              <a:rPr sz="2400" spc="-15" dirty="0">
                <a:latin typeface="Calibri"/>
                <a:cs typeface="Calibri"/>
              </a:rPr>
              <a:t>karşılaştırmaya gerek</a:t>
            </a:r>
            <a:r>
              <a:rPr sz="2400" spc="-3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yoktur.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258824" y="3034283"/>
            <a:ext cx="1371600" cy="9707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131820" y="3025139"/>
            <a:ext cx="1456944" cy="98145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126735" y="2997707"/>
            <a:ext cx="1389888" cy="97078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806183" y="2997707"/>
            <a:ext cx="1437131" cy="92354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4729353" y="297941"/>
            <a:ext cx="11048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6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231123" y="0"/>
            <a:ext cx="762000" cy="6858000"/>
          </a:xfrm>
          <a:custGeom>
            <a:avLst/>
            <a:gdLst/>
            <a:ahLst/>
            <a:cxnLst/>
            <a:rect l="l" t="t" r="r" b="b"/>
            <a:pathLst>
              <a:path w="762000" h="6858000">
                <a:moveTo>
                  <a:pt x="0" y="6858000"/>
                </a:moveTo>
                <a:lnTo>
                  <a:pt x="762000" y="6858000"/>
                </a:lnTo>
                <a:lnTo>
                  <a:pt x="76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887723" y="0"/>
            <a:ext cx="673735" cy="334010"/>
          </a:xfrm>
          <a:custGeom>
            <a:avLst/>
            <a:gdLst/>
            <a:ahLst/>
            <a:cxnLst/>
            <a:rect l="l" t="t" r="r" b="b"/>
            <a:pathLst>
              <a:path w="673735" h="334010">
                <a:moveTo>
                  <a:pt x="0" y="333756"/>
                </a:moveTo>
                <a:lnTo>
                  <a:pt x="673608" y="333756"/>
                </a:lnTo>
                <a:lnTo>
                  <a:pt x="673608" y="0"/>
                </a:lnTo>
                <a:lnTo>
                  <a:pt x="0" y="0"/>
                </a:lnTo>
                <a:lnTo>
                  <a:pt x="0" y="333756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87723" y="6519671"/>
            <a:ext cx="2819400" cy="338455"/>
          </a:xfrm>
          <a:custGeom>
            <a:avLst/>
            <a:gdLst/>
            <a:ahLst/>
            <a:cxnLst/>
            <a:rect l="l" t="t" r="r" b="b"/>
            <a:pathLst>
              <a:path w="2819400" h="338454">
                <a:moveTo>
                  <a:pt x="0" y="338327"/>
                </a:moveTo>
                <a:lnTo>
                  <a:pt x="2819400" y="338327"/>
                </a:lnTo>
                <a:lnTo>
                  <a:pt x="2819400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292" y="0"/>
            <a:ext cx="9100058" cy="68643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33756"/>
            <a:ext cx="8229600" cy="6186170"/>
          </a:xfrm>
          <a:custGeom>
            <a:avLst/>
            <a:gdLst/>
            <a:ahLst/>
            <a:cxnLst/>
            <a:rect l="l" t="t" r="r" b="b"/>
            <a:pathLst>
              <a:path w="8229600" h="6186170">
                <a:moveTo>
                  <a:pt x="0" y="6185916"/>
                </a:moveTo>
                <a:lnTo>
                  <a:pt x="8229600" y="6185916"/>
                </a:lnTo>
                <a:lnTo>
                  <a:pt x="8229600" y="0"/>
                </a:lnTo>
                <a:lnTo>
                  <a:pt x="0" y="0"/>
                </a:lnTo>
                <a:lnTo>
                  <a:pt x="0" y="6185916"/>
                </a:lnTo>
                <a:close/>
              </a:path>
            </a:pathLst>
          </a:custGeom>
          <a:ln w="609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21765" y="1203706"/>
            <a:ext cx="6517640" cy="4679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900" dirty="0"/>
              <a:t>SIRALAMA </a:t>
            </a:r>
            <a:r>
              <a:rPr sz="2900" spc="-5" dirty="0"/>
              <a:t>ALGORİTMALARI-BUBBLE</a:t>
            </a:r>
            <a:r>
              <a:rPr sz="2900" spc="-40" dirty="0"/>
              <a:t> </a:t>
            </a:r>
            <a:r>
              <a:rPr sz="2900" spc="-10" dirty="0"/>
              <a:t>SORT</a:t>
            </a:r>
            <a:endParaRPr sz="2900"/>
          </a:p>
        </p:txBody>
      </p:sp>
      <p:sp>
        <p:nvSpPr>
          <p:cNvPr id="13" name="object 13"/>
          <p:cNvSpPr txBox="1"/>
          <p:nvPr/>
        </p:nvSpPr>
        <p:spPr>
          <a:xfrm>
            <a:off x="1121765" y="2145437"/>
            <a:ext cx="1303020" cy="1008380"/>
          </a:xfrm>
          <a:prstGeom prst="rect">
            <a:avLst/>
          </a:prstGeom>
        </p:spPr>
        <p:txBody>
          <a:bodyPr vert="horz" wrap="square" lIns="0" tIns="2051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14"/>
              </a:spcBef>
              <a:tabLst>
                <a:tab pos="584200" algn="l"/>
              </a:tabLst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r>
              <a:rPr sz="1800" spc="20" dirty="0">
                <a:solidFill>
                  <a:srgbClr val="93C500"/>
                </a:solidFill>
                <a:latin typeface="Times New Roman"/>
                <a:cs typeface="Times New Roman"/>
              </a:rPr>
              <a:t>	</a:t>
            </a:r>
            <a:r>
              <a:rPr sz="2400" b="1" spc="-55" dirty="0">
                <a:latin typeface="Calibri"/>
                <a:cs typeface="Calibri"/>
              </a:rPr>
              <a:t>2.Tur: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sz="1800" spc="20" dirty="0">
                <a:solidFill>
                  <a:srgbClr val="93C500"/>
                </a:solidFill>
                <a:latin typeface="Wingdings 2"/>
                <a:cs typeface="Wingdings 2"/>
              </a:rPr>
              <a:t></a:t>
            </a:r>
            <a:endParaRPr sz="1800">
              <a:latin typeface="Wingdings 2"/>
              <a:cs typeface="Wingdings 2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491996" y="3212592"/>
            <a:ext cx="1418843" cy="93421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291840" y="3212592"/>
            <a:ext cx="1409700" cy="9524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093208" y="3212592"/>
            <a:ext cx="1389888" cy="94335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729353" y="297941"/>
            <a:ext cx="11048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FDFDFD"/>
                </a:solidFill>
                <a:latin typeface="Arial"/>
                <a:cs typeface="Arial"/>
              </a:rPr>
              <a:t>7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Words>1058</Words>
  <Application>Microsoft Macintosh PowerPoint</Application>
  <PresentationFormat>Ekran Gösterisi (4:3)</PresentationFormat>
  <Paragraphs>189</Paragraphs>
  <Slides>24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24</vt:i4>
      </vt:variant>
    </vt:vector>
  </HeadingPairs>
  <TitlesOfParts>
    <vt:vector size="30" baseType="lpstr">
      <vt:lpstr>Arial</vt:lpstr>
      <vt:lpstr>Calibri</vt:lpstr>
      <vt:lpstr>Times New Roman</vt:lpstr>
      <vt:lpstr>Wingdings</vt:lpstr>
      <vt:lpstr>Wingdings 2</vt:lpstr>
      <vt:lpstr>Office Theme</vt:lpstr>
      <vt:lpstr>PowerPoint Sunusu</vt:lpstr>
      <vt:lpstr>SIRALAMA ALGORİTMALARI</vt:lpstr>
      <vt:lpstr>PowerPoint Sunusu</vt:lpstr>
      <vt:lpstr>PowerPoint Sunusu</vt:lpstr>
      <vt:lpstr>KABARCIK SIRALAMA (BUBBLE SORT)  ALGORİTMASI</vt:lpstr>
      <vt:lpstr>BUBBLE SORT</vt:lpstr>
      <vt:lpstr>BUBBLE SORT</vt:lpstr>
      <vt:lpstr>BUBBLE SORT</vt:lpstr>
      <vt:lpstr>SIRALAMA ALGORİTMALARI-BUBBLE SORT</vt:lpstr>
      <vt:lpstr>SIRALAMA ALGORİTMALARI-BUBBLE SORT</vt:lpstr>
      <vt:lpstr>BUBBLE SORT</vt:lpstr>
      <vt:lpstr>BUBBLE SORT</vt:lpstr>
      <vt:lpstr>BUBBLE SORT</vt:lpstr>
      <vt:lpstr>BUBBLE SORT ALGORİTMASI  KODU</vt:lpstr>
      <vt:lpstr>PowerPoint Sunusu</vt:lpstr>
      <vt:lpstr>HIZLI SIRALAMA (QUICKSORT)</vt:lpstr>
      <vt:lpstr>QUICKSORT</vt:lpstr>
      <vt:lpstr>PowerPoint Sunusu</vt:lpstr>
      <vt:lpstr>QUICKSORT</vt:lpstr>
      <vt:lpstr>QUICKSORT</vt:lpstr>
      <vt:lpstr>QUICKSORT</vt:lpstr>
      <vt:lpstr>QUICKSORT ALGORİTMASI  KODU</vt:lpstr>
      <vt:lpstr>PowerPoint Sunusu</vt:lpstr>
      <vt:lpstr>ÖRNEK: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 Yapıları ve Algoritmalar</dc:title>
  <dc:creator>ERKAN TANYILDIZI</dc:creator>
  <cp:lastModifiedBy>İhsan Pençe</cp:lastModifiedBy>
  <cp:revision>263</cp:revision>
  <dcterms:created xsi:type="dcterms:W3CDTF">2019-09-23T09:20:19Z</dcterms:created>
  <dcterms:modified xsi:type="dcterms:W3CDTF">2023-12-20T10:07:16Z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2016-12-04T00:00:00Z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2019-09-23T00:00:00Z</vt:filetime>
  </property>
</Properties>
</file>